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6F4B2"/>
    <a:srgbClr val="FF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710D-4985-4871-85FA-892F89F5DC0D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4CA03-5C30-4B9A-87A4-A21489486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2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CA03-5C30-4B9A-87A4-A21489486F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9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FFFCC"/>
            </a:gs>
            <a:gs pos="47000">
              <a:srgbClr val="FFF2C9"/>
            </a:gs>
            <a:gs pos="59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7A41-2323-4428-BAD0-0782B198A065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B6F7-FC7A-4ED4-9BE2-97B0BB4A3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708" y="2604775"/>
            <a:ext cx="5000600" cy="4068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Интерактивно-интеллектуальная игра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84784"/>
            <a:ext cx="5904656" cy="255454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Mesimum</a:t>
            </a:r>
            <a:r>
              <a:rPr lang="et-EE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ru-RU" sz="8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2012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t="12183" r="14197" b="13787"/>
          <a:stretch/>
        </p:blipFill>
        <p:spPr bwMode="auto">
          <a:xfrm>
            <a:off x="6948264" y="3068960"/>
            <a:ext cx="1698172" cy="136434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TextBox 5"/>
          <p:cNvSpPr txBox="1"/>
          <p:nvPr/>
        </p:nvSpPr>
        <p:spPr>
          <a:xfrm>
            <a:off x="3203848" y="611560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Русская гимназия Хааберсти</a:t>
            </a:r>
            <a:r>
              <a:rPr lang="et-EE" dirty="0" smtClean="0">
                <a:solidFill>
                  <a:srgbClr val="C00000"/>
                </a:solidFill>
              </a:rPr>
              <a:t/>
            </a:r>
            <a:br>
              <a:rPr lang="et-EE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Т</a:t>
            </a:r>
            <a:r>
              <a:rPr lang="ru-RU" dirty="0" smtClean="0">
                <a:solidFill>
                  <a:srgbClr val="C00000"/>
                </a:solidFill>
              </a:rPr>
              <a:t>аллинн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8496071" y="6158631"/>
            <a:ext cx="612433" cy="5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8" y="467944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16" y="467944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3838" y="31316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  <a:latin typeface="Constantia" pitchFamily="18" charset="0"/>
              </a:rPr>
              <a:t>Ehte</a:t>
            </a:r>
            <a:r>
              <a:rPr lang="en-US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onstantia" pitchFamily="18" charset="0"/>
              </a:rPr>
              <a:t>Humanitaargümnaasium</a:t>
            </a:r>
            <a:endParaRPr lang="ru-RU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1316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  <a:latin typeface="Constantia" pitchFamily="18" charset="0"/>
              </a:rPr>
              <a:t>Eurogümnaasium</a:t>
            </a:r>
            <a:endParaRPr lang="ru-RU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3075" name="Picture 3" descr="C:\Documents and Settings\User\Рабочий стол\Mesimumm 2011-2012\Foto Mesimumm 2012\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0" y="3645024"/>
            <a:ext cx="3276000" cy="245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275856" y="6282065"/>
            <a:ext cx="2664296" cy="263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err="1">
                <a:solidFill>
                  <a:srgbClr val="C00000"/>
                </a:solidFill>
                <a:latin typeface="Constantia" pitchFamily="18" charset="0"/>
              </a:rPr>
              <a:t>Tallinna</a:t>
            </a:r>
            <a:r>
              <a:rPr lang="ru-RU" sz="1800" i="1" dirty="0">
                <a:solidFill>
                  <a:srgbClr val="C00000"/>
                </a:solidFill>
                <a:latin typeface="Constantia" pitchFamily="18" charset="0"/>
              </a:rPr>
              <a:t> 53.Keskkool</a:t>
            </a:r>
          </a:p>
        </p:txBody>
      </p:sp>
    </p:spTree>
    <p:extLst>
      <p:ext uri="{BB962C8B-B14F-4D97-AF65-F5344CB8AC3E}">
        <p14:creationId xmlns:p14="http://schemas.microsoft.com/office/powerpoint/2010/main" val="23877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8496071" y="6158631"/>
            <a:ext cx="612433" cy="5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" y="260648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27" y="260648"/>
            <a:ext cx="4617005" cy="346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1"/>
          <a:stretch/>
        </p:blipFill>
        <p:spPr>
          <a:xfrm>
            <a:off x="571501" y="4147406"/>
            <a:ext cx="3933565" cy="226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78" y="3913555"/>
            <a:ext cx="3608893" cy="270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8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5481" y="1844824"/>
            <a:ext cx="5533053" cy="1754326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новых встреч,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дорогие друзья!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6299880" y="4437112"/>
            <a:ext cx="2376575" cy="19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752528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Constantia" pitchFamily="18" charset="0"/>
              </a:rPr>
              <a:t>Пчёлки-труженицы</a:t>
            </a:r>
            <a:endParaRPr lang="ru-RU" sz="32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8195" r="16091" b="12413"/>
          <a:stretch/>
        </p:blipFill>
        <p:spPr>
          <a:xfrm>
            <a:off x="1331640" y="935999"/>
            <a:ext cx="6840000" cy="5566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4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8496071" y="6158631"/>
            <a:ext cx="612433" cy="5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547" y="260648"/>
            <a:ext cx="4806717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Constantia" pitchFamily="18" charset="0"/>
              </a:rPr>
              <a:t>Подготовка к игре</a:t>
            </a:r>
            <a:endParaRPr lang="ru-RU" sz="32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7" y="1052736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60" y="3746666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2" y="3746666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r="12148"/>
          <a:stretch/>
        </p:blipFill>
        <p:spPr>
          <a:xfrm>
            <a:off x="5294019" y="1052736"/>
            <a:ext cx="2808000" cy="246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7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3240360" cy="7780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Constantia" pitchFamily="18" charset="0"/>
              </a:rPr>
              <a:t>Регистрация</a:t>
            </a:r>
            <a:endParaRPr lang="ru-RU" sz="3200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7930978" y="5342004"/>
            <a:ext cx="612433" cy="5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923678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1944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32" y="1772815"/>
            <a:ext cx="1944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526643"/>
            <a:ext cx="1944000" cy="259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961740"/>
            <a:ext cx="1944000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19320"/>
            <a:ext cx="1944000" cy="259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17" y="4752444"/>
            <a:ext cx="2664000" cy="177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8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5004048" y="5013176"/>
            <a:ext cx="940812" cy="9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8512"/>
          <a:stretch/>
        </p:blipFill>
        <p:spPr>
          <a:xfrm>
            <a:off x="4716015" y="476671"/>
            <a:ext cx="3996000" cy="304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15" y="3789039"/>
            <a:ext cx="2556000" cy="191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8512" r="19365" b="9822"/>
          <a:stretch/>
        </p:blipFill>
        <p:spPr>
          <a:xfrm>
            <a:off x="720737" y="548679"/>
            <a:ext cx="2052000" cy="252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349130"/>
            <a:ext cx="3996000" cy="299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5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5" y="6187446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Ведущие игры</a:t>
            </a:r>
            <a:endParaRPr lang="ru-RU" sz="2800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8203188" y="5733256"/>
            <a:ext cx="940812" cy="9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0" r="2761"/>
          <a:stretch/>
        </p:blipFill>
        <p:spPr>
          <a:xfrm>
            <a:off x="506016" y="526645"/>
            <a:ext cx="5002088" cy="326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52120" y="620688"/>
            <a:ext cx="2952328" cy="86409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Constantia" pitchFamily="18" charset="0"/>
              </a:rPr>
              <a:t>Открытие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6369" r="40000"/>
          <a:stretch/>
        </p:blipFill>
        <p:spPr>
          <a:xfrm>
            <a:off x="5940152" y="1899871"/>
            <a:ext cx="2607399" cy="363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5" t="7390" r="29786" b="5636"/>
          <a:stretch/>
        </p:blipFill>
        <p:spPr>
          <a:xfrm>
            <a:off x="2145646" y="4149080"/>
            <a:ext cx="1722828" cy="217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3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8496071" y="6158631"/>
            <a:ext cx="612433" cy="5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5" y="525016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4462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Constantia" pitchFamily="18" charset="0"/>
              </a:rPr>
              <a:t>Команды</a:t>
            </a:r>
            <a:endParaRPr lang="ru-RU" sz="24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32" y="506289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12093" y="3188804"/>
            <a:ext cx="2664296" cy="263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err="1">
                <a:solidFill>
                  <a:srgbClr val="C00000"/>
                </a:solidFill>
                <a:latin typeface="Constantia" pitchFamily="18" charset="0"/>
              </a:rPr>
              <a:t>Tallinna</a:t>
            </a:r>
            <a:r>
              <a:rPr lang="ru-RU" sz="1800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Constantia" pitchFamily="18" charset="0"/>
              </a:rPr>
              <a:t>Juudi</a:t>
            </a:r>
            <a:r>
              <a:rPr lang="ru-RU" sz="1800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  <a:latin typeface="Constantia" pitchFamily="18" charset="0"/>
              </a:rPr>
              <a:t>Kool</a:t>
            </a:r>
            <a:endParaRPr lang="ru-RU" sz="18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4" y="3645024"/>
            <a:ext cx="3276000" cy="245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68040" y="6141640"/>
            <a:ext cx="2911872" cy="52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err="1">
                <a:solidFill>
                  <a:srgbClr val="C00000"/>
                </a:solidFill>
                <a:latin typeface="Constantia" pitchFamily="18" charset="0"/>
              </a:rPr>
              <a:t>Tallinna</a:t>
            </a:r>
            <a:r>
              <a:rPr lang="ru-RU" sz="1800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Constantia" pitchFamily="18" charset="0"/>
              </a:rPr>
              <a:t>Mustamäe</a:t>
            </a:r>
            <a:r>
              <a:rPr lang="ru-RU" sz="1800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latin typeface="Constantia" pitchFamily="18" charset="0"/>
              </a:rPr>
              <a:t>Reaalgümnaasium</a:t>
            </a:r>
            <a:endParaRPr lang="ru-RU" sz="18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93" y="3573016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491899" y="6150135"/>
            <a:ext cx="2664296" cy="263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err="1">
                <a:solidFill>
                  <a:srgbClr val="C00000"/>
                </a:solidFill>
                <a:latin typeface="Constantia" pitchFamily="18" charset="0"/>
              </a:rPr>
              <a:t>Tallinna</a:t>
            </a:r>
            <a:r>
              <a:rPr lang="ru-RU" sz="1800" i="1" dirty="0">
                <a:solidFill>
                  <a:srgbClr val="C00000"/>
                </a:solidFill>
                <a:latin typeface="Constantia" pitchFamily="18" charset="0"/>
              </a:rPr>
              <a:t> 53.Keskkool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44015" y="2973288"/>
            <a:ext cx="2911872" cy="52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err="1" smtClean="0">
                <a:solidFill>
                  <a:srgbClr val="C00000"/>
                </a:solidFill>
                <a:latin typeface="Constantia" pitchFamily="18" charset="0"/>
              </a:rPr>
              <a:t>Tallinna</a:t>
            </a:r>
            <a:r>
              <a:rPr lang="ru-RU" sz="1800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  <a:latin typeface="Constantia" pitchFamily="18" charset="0"/>
              </a:rPr>
              <a:t>Mustamäe</a:t>
            </a:r>
            <a:r>
              <a:rPr lang="ru-RU" sz="1800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  <a:latin typeface="Constantia" pitchFamily="18" charset="0"/>
              </a:rPr>
              <a:t>Humanitaargümnaasium</a:t>
            </a:r>
            <a:endParaRPr lang="ru-RU" sz="1800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73" r="7686" b="7962"/>
          <a:stretch>
            <a:fillRect/>
          </a:stretch>
        </p:blipFill>
        <p:spPr bwMode="auto">
          <a:xfrm>
            <a:off x="8496071" y="6158631"/>
            <a:ext cx="612433" cy="5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0" y="465087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1556" y="2924944"/>
            <a:ext cx="2983880" cy="527720"/>
          </a:xfrm>
        </p:spPr>
        <p:txBody>
          <a:bodyPr>
            <a:normAutofit/>
          </a:bodyPr>
          <a:lstStyle/>
          <a:p>
            <a:r>
              <a:rPr lang="et-EE" sz="1800" i="1" dirty="0" smtClean="0">
                <a:solidFill>
                  <a:srgbClr val="C00000"/>
                </a:solidFill>
                <a:latin typeface="Constantia" pitchFamily="18" charset="0"/>
              </a:rPr>
              <a:t>Kiviõli Vene Gümnaasium</a:t>
            </a:r>
            <a:endParaRPr lang="ru-RU" sz="18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56" y="465088"/>
            <a:ext cx="3276000" cy="245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186074" y="2924944"/>
            <a:ext cx="3274358" cy="52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800" i="1" dirty="0" smtClean="0">
                <a:solidFill>
                  <a:srgbClr val="C00000"/>
                </a:solidFill>
                <a:latin typeface="Constantia" pitchFamily="18" charset="0"/>
              </a:rPr>
              <a:t>Haabersti Vene Gümnaasium</a:t>
            </a:r>
            <a:endParaRPr lang="ru-RU" sz="18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5" y="3526221"/>
            <a:ext cx="3312000" cy="248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04629" y="6069632"/>
            <a:ext cx="3214949" cy="52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err="1" smtClean="0">
                <a:solidFill>
                  <a:srgbClr val="C00000"/>
                </a:solidFill>
                <a:latin typeface="Constantia" pitchFamily="18" charset="0"/>
              </a:rPr>
              <a:t>Tallinna</a:t>
            </a:r>
            <a:r>
              <a:rPr lang="en-US" sz="1800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t-EE" sz="1800" i="1" dirty="0" smtClean="0">
                <a:solidFill>
                  <a:srgbClr val="C00000"/>
                </a:solidFill>
                <a:latin typeface="Constantia" pitchFamily="18" charset="0"/>
              </a:rPr>
              <a:t>Juhkentali Gümnaasium</a:t>
            </a:r>
            <a:endParaRPr lang="ru-RU" sz="18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56" y="3455733"/>
            <a:ext cx="3276000" cy="245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292080" y="6093296"/>
            <a:ext cx="3214949" cy="52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err="1">
                <a:solidFill>
                  <a:srgbClr val="C00000"/>
                </a:solidFill>
                <a:latin typeface="Constantia" pitchFamily="18" charset="0"/>
              </a:rPr>
              <a:t>Tallinna</a:t>
            </a:r>
            <a:r>
              <a:rPr lang="en-US" sz="1800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Constantia" pitchFamily="18" charset="0"/>
              </a:rPr>
              <a:t>Mustjõe</a:t>
            </a:r>
            <a:r>
              <a:rPr lang="en-US" sz="1800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Constantia" pitchFamily="18" charset="0"/>
              </a:rPr>
              <a:t>Gümnaasium</a:t>
            </a:r>
            <a:endParaRPr lang="ru-RU" sz="1800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circle/>
      </p:transition>
    </mc:Choice>
    <mc:Fallback xmlns=""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53</Words>
  <Application>Microsoft Office PowerPoint</Application>
  <PresentationFormat>On-screen Show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Пчёлки-труженицы</vt:lpstr>
      <vt:lpstr>Подготовка к игре</vt:lpstr>
      <vt:lpstr>Регистрация</vt:lpstr>
      <vt:lpstr>PowerPoint Presentation</vt:lpstr>
      <vt:lpstr>PowerPoint Presentation</vt:lpstr>
      <vt:lpstr>Открытие</vt:lpstr>
      <vt:lpstr>PowerPoint Presentation</vt:lpstr>
      <vt:lpstr>Kiviõli Vene Gümnaasium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30</cp:revision>
  <dcterms:created xsi:type="dcterms:W3CDTF">2011-12-26T14:22:41Z</dcterms:created>
  <dcterms:modified xsi:type="dcterms:W3CDTF">2015-08-24T11:30:43Z</dcterms:modified>
</cp:coreProperties>
</file>