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61" r:id="rId6"/>
    <p:sldId id="259" r:id="rId7"/>
    <p:sldId id="262" r:id="rId8"/>
    <p:sldId id="263" r:id="rId9"/>
    <p:sldId id="264" r:id="rId10"/>
    <p:sldId id="266" r:id="rId11"/>
    <p:sldId id="267" r:id="rId12"/>
    <p:sldId id="268" r:id="rId13"/>
    <p:sldId id="265" r:id="rId14"/>
    <p:sldId id="269" r:id="rId15"/>
    <p:sldId id="270" r:id="rId16"/>
    <p:sldId id="272" r:id="rId17"/>
    <p:sldId id="274" r:id="rId18"/>
    <p:sldId id="271" r:id="rId19"/>
    <p:sldId id="273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3384" y="-14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4C178-EC38-4C6E-8FF8-63105CA62A79}" type="datetimeFigureOut">
              <a:rPr lang="ru-RU" smtClean="0"/>
              <a:t>24.08.2015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02A3-BE58-4B8C-A5E0-8570AAC2F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00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4C178-EC38-4C6E-8FF8-63105CA62A79}" type="datetimeFigureOut">
              <a:rPr lang="ru-RU" smtClean="0"/>
              <a:t>24.08.2015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02A3-BE58-4B8C-A5E0-8570AAC2F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845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4C178-EC38-4C6E-8FF8-63105CA62A79}" type="datetimeFigureOut">
              <a:rPr lang="ru-RU" smtClean="0"/>
              <a:t>24.08.2015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02A3-BE58-4B8C-A5E0-8570AAC2F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783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4C178-EC38-4C6E-8FF8-63105CA62A79}" type="datetimeFigureOut">
              <a:rPr lang="ru-RU" smtClean="0"/>
              <a:t>24.08.2015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02A3-BE58-4B8C-A5E0-8570AAC2F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127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4C178-EC38-4C6E-8FF8-63105CA62A79}" type="datetimeFigureOut">
              <a:rPr lang="ru-RU" smtClean="0"/>
              <a:t>24.08.2015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02A3-BE58-4B8C-A5E0-8570AAC2F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428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4C178-EC38-4C6E-8FF8-63105CA62A79}" type="datetimeFigureOut">
              <a:rPr lang="ru-RU" smtClean="0"/>
              <a:t>24.08.2015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02A3-BE58-4B8C-A5E0-8570AAC2F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808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4C178-EC38-4C6E-8FF8-63105CA62A79}" type="datetimeFigureOut">
              <a:rPr lang="ru-RU" smtClean="0"/>
              <a:t>24.08.2015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02A3-BE58-4B8C-A5E0-8570AAC2F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42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4C178-EC38-4C6E-8FF8-63105CA62A79}" type="datetimeFigureOut">
              <a:rPr lang="ru-RU" smtClean="0"/>
              <a:t>24.08.2015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02A3-BE58-4B8C-A5E0-8570AAC2F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169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4C178-EC38-4C6E-8FF8-63105CA62A79}" type="datetimeFigureOut">
              <a:rPr lang="ru-RU" smtClean="0"/>
              <a:t>24.08.2015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02A3-BE58-4B8C-A5E0-8570AAC2F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087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4C178-EC38-4C6E-8FF8-63105CA62A79}" type="datetimeFigureOut">
              <a:rPr lang="ru-RU" smtClean="0"/>
              <a:t>24.08.2015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02A3-BE58-4B8C-A5E0-8570AAC2F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98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4C178-EC38-4C6E-8FF8-63105CA62A79}" type="datetimeFigureOut">
              <a:rPr lang="ru-RU" smtClean="0"/>
              <a:t>24.08.2015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02A3-BE58-4B8C-A5E0-8570AAC2F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72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39999">
              <a:schemeClr val="accent6">
                <a:lumMod val="20000"/>
                <a:lumOff val="80000"/>
              </a:schemeClr>
            </a:gs>
            <a:gs pos="70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4C178-EC38-4C6E-8FF8-63105CA62A79}" type="datetimeFigureOut">
              <a:rPr lang="ru-RU" smtClean="0"/>
              <a:t>24.08.2015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02A3-BE58-4B8C-A5E0-8570AAC2F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34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1556793"/>
            <a:ext cx="5328592" cy="1224136"/>
          </a:xfrm>
        </p:spPr>
        <p:txBody>
          <a:bodyPr/>
          <a:lstStyle/>
          <a:p>
            <a:r>
              <a:rPr lang="et-EE" b="1" i="1" dirty="0" smtClean="0">
                <a:solidFill>
                  <a:srgbClr val="663300"/>
                </a:solidFill>
                <a:latin typeface="Simplified Arabic" pitchFamily="18" charset="-78"/>
                <a:cs typeface="Simplified Arabic" pitchFamily="18" charset="-78"/>
              </a:rPr>
              <a:t>Mesimumm-2012</a:t>
            </a:r>
            <a:r>
              <a:rPr lang="ru-RU" b="1" i="1" dirty="0" smtClean="0">
                <a:solidFill>
                  <a:srgbClr val="663300"/>
                </a:solidFill>
              </a:rPr>
              <a:t/>
            </a:r>
            <a:br>
              <a:rPr lang="ru-RU" b="1" i="1" dirty="0" smtClean="0">
                <a:solidFill>
                  <a:srgbClr val="663300"/>
                </a:solidFill>
              </a:rPr>
            </a:br>
            <a:r>
              <a:rPr lang="ru-RU" sz="24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3 тур</a:t>
            </a:r>
            <a:endParaRPr lang="ru-RU" sz="2400" b="1" i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2996952"/>
            <a:ext cx="6408712" cy="504056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Интеллектуально-интерактивная игра для 7-9 классов</a:t>
            </a:r>
            <a:endParaRPr lang="ru-RU" sz="2400" b="1" i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5816" y="26064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Русская гимназия Хааберсти</a:t>
            </a:r>
            <a:endParaRPr lang="ru-RU" i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9872" y="6093296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663300"/>
                </a:solidFill>
              </a:rPr>
              <a:t>Таллинн </a:t>
            </a:r>
            <a:br>
              <a:rPr lang="ru-RU" i="1" dirty="0" smtClean="0">
                <a:solidFill>
                  <a:srgbClr val="663300"/>
                </a:solidFill>
              </a:rPr>
            </a:br>
            <a:r>
              <a:rPr lang="ru-RU" i="1" dirty="0" smtClean="0">
                <a:solidFill>
                  <a:srgbClr val="663300"/>
                </a:solidFill>
              </a:rPr>
              <a:t>2012</a:t>
            </a:r>
            <a:endParaRPr lang="ru-RU" i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57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8604442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715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595235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39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8604442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7566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8604442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3953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8604442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103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6991102" cy="468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8604442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0805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8604442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9003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6" r="12329"/>
          <a:stretch/>
        </p:blipFill>
        <p:spPr>
          <a:xfrm>
            <a:off x="1619672" y="476672"/>
            <a:ext cx="5928817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854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8604442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5927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77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0648"/>
            <a:ext cx="6156216" cy="6347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88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476672"/>
            <a:ext cx="7632848" cy="590465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ru-RU" sz="5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 встречи </a:t>
            </a:r>
            <a:br>
              <a:rPr lang="ru-RU" sz="5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5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новом </a:t>
            </a:r>
            <a:br>
              <a:rPr lang="ru-RU" sz="5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54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учебном году!</a:t>
            </a:r>
          </a:p>
        </p:txBody>
      </p:sp>
    </p:spTree>
    <p:extLst>
      <p:ext uri="{BB962C8B-B14F-4D97-AF65-F5344CB8AC3E}">
        <p14:creationId xmlns:p14="http://schemas.microsoft.com/office/powerpoint/2010/main" val="2922355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8"/>
          <a:stretch/>
        </p:blipFill>
        <p:spPr>
          <a:xfrm>
            <a:off x="1403648" y="1124744"/>
            <a:ext cx="6526893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Председатель жюри Ирина Михайловна Антонюк открывает третий тур игры</a:t>
            </a:r>
            <a:endParaRPr lang="ru-RU" sz="2400" b="1" i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06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jalja\Desktop\foto messimum\DSC_01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4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14" r="17314" b="15755"/>
          <a:stretch/>
        </p:blipFill>
        <p:spPr bwMode="auto">
          <a:xfrm>
            <a:off x="1475656" y="260648"/>
            <a:ext cx="6412108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580526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Ведущая 3-его тура  Ирина Николаевна </a:t>
            </a:r>
            <a:r>
              <a:rPr lang="ru-RU" sz="2400" b="1" i="1" dirty="0" err="1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Боженок</a:t>
            </a:r>
            <a:endParaRPr lang="ru-RU" sz="2400" b="1" i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33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8" y="260648"/>
            <a:ext cx="8604442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84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8604442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955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8604442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7617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8604442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9253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7" r="16914" b="10658"/>
          <a:stretch/>
        </p:blipFill>
        <p:spPr>
          <a:xfrm>
            <a:off x="971600" y="404664"/>
            <a:ext cx="7245727" cy="61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47550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27</Words>
  <Application>Microsoft Office PowerPoint</Application>
  <PresentationFormat>On-screen Show (4:3)</PresentationFormat>
  <Paragraphs>7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Тема Office</vt:lpstr>
      <vt:lpstr>Mesimumm-2012 3 тур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Haabersti Vene Gumnaasium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Shushina</dc:creator>
  <cp:lastModifiedBy>Administrator</cp:lastModifiedBy>
  <cp:revision>15</cp:revision>
  <dcterms:created xsi:type="dcterms:W3CDTF">2012-03-14T09:43:16Z</dcterms:created>
  <dcterms:modified xsi:type="dcterms:W3CDTF">2015-08-24T11:33:12Z</dcterms:modified>
</cp:coreProperties>
</file>