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41"/>
  </p:notesMasterIdLst>
  <p:sldIdLst>
    <p:sldId id="256" r:id="rId2"/>
    <p:sldId id="264" r:id="rId3"/>
    <p:sldId id="257" r:id="rId4"/>
    <p:sldId id="261" r:id="rId5"/>
    <p:sldId id="262" r:id="rId6"/>
    <p:sldId id="267" r:id="rId7"/>
    <p:sldId id="259" r:id="rId8"/>
    <p:sldId id="258" r:id="rId9"/>
    <p:sldId id="271" r:id="rId10"/>
    <p:sldId id="272" r:id="rId11"/>
    <p:sldId id="273" r:id="rId12"/>
    <p:sldId id="275" r:id="rId13"/>
    <p:sldId id="291" r:id="rId14"/>
    <p:sldId id="274" r:id="rId15"/>
    <p:sldId id="266" r:id="rId16"/>
    <p:sldId id="263" r:id="rId17"/>
    <p:sldId id="270" r:id="rId18"/>
    <p:sldId id="277" r:id="rId19"/>
    <p:sldId id="289" r:id="rId20"/>
    <p:sldId id="278" r:id="rId21"/>
    <p:sldId id="281" r:id="rId22"/>
    <p:sldId id="279" r:id="rId23"/>
    <p:sldId id="280" r:id="rId24"/>
    <p:sldId id="290" r:id="rId25"/>
    <p:sldId id="282" r:id="rId26"/>
    <p:sldId id="297" r:id="rId27"/>
    <p:sldId id="285" r:id="rId28"/>
    <p:sldId id="284" r:id="rId29"/>
    <p:sldId id="286" r:id="rId30"/>
    <p:sldId id="283" r:id="rId31"/>
    <p:sldId id="287" r:id="rId32"/>
    <p:sldId id="276" r:id="rId33"/>
    <p:sldId id="260" r:id="rId34"/>
    <p:sldId id="293" r:id="rId35"/>
    <p:sldId id="292" r:id="rId36"/>
    <p:sldId id="265" r:id="rId37"/>
    <p:sldId id="295" r:id="rId38"/>
    <p:sldId id="294" r:id="rId39"/>
    <p:sldId id="268" r:id="rId40"/>
  </p:sldIdLst>
  <p:sldSz cx="9144000" cy="6858000" type="screen4x3"/>
  <p:notesSz cx="6858000" cy="9144000"/>
  <p:defaultTextStyle>
    <a:defPPr>
      <a:defRPr lang="et-E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42100"/>
    <a:srgbClr val="FFFFAB"/>
    <a:srgbClr val="F8FACA"/>
    <a:srgbClr val="F5F8BA"/>
    <a:srgbClr val="FFFFC1"/>
    <a:srgbClr val="FFEDB3"/>
    <a:srgbClr val="F9B88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50" d="100"/>
          <a:sy n="50" d="100"/>
        </p:scale>
        <p:origin x="-3384" y="-140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93253B-7E98-40C7-B361-7B4FF8538FB1}" type="datetimeFigureOut">
              <a:rPr lang="ru-RU" smtClean="0"/>
              <a:t>24.08.2015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BB09DB-C8C8-425E-BD70-1DA8545E00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83632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BB09DB-C8C8-425E-BD70-1DA8545E0037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38792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t-EE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t-EE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0A94E-66A3-44BF-8614-61455B567E0F}" type="datetime1">
              <a:rPr lang="et-EE" smtClean="0"/>
              <a:t>24.08.2015</a:t>
            </a:fld>
            <a:endParaRPr lang="et-EE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54566-9D19-4237-8F6E-FB9EDCECB322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7667019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t-EE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t-EE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73BB3-540A-4908-88F0-FA6C6333E450}" type="datetime1">
              <a:rPr lang="et-EE" smtClean="0"/>
              <a:t>24.08.2015</a:t>
            </a:fld>
            <a:endParaRPr lang="et-EE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54566-9D19-4237-8F6E-FB9EDCECB322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20481870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t-EE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t-EE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06AEF-1817-46ED-A5E1-FD4A8B29EE5F}" type="datetime1">
              <a:rPr lang="et-EE" smtClean="0"/>
              <a:t>24.08.2015</a:t>
            </a:fld>
            <a:endParaRPr lang="et-EE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54566-9D19-4237-8F6E-FB9EDCECB322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2864190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t-EE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t-EE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0DE62C-1C84-4771-B636-68C1FB380B97}" type="datetime1">
              <a:rPr lang="et-EE" smtClean="0"/>
              <a:t>24.08.2015</a:t>
            </a:fld>
            <a:endParaRPr lang="et-EE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54566-9D19-4237-8F6E-FB9EDCECB322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21752274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et-EE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06454-C129-4A90-89B7-6F78A82EC771}" type="datetime1">
              <a:rPr lang="et-EE" smtClean="0"/>
              <a:t>24.08.2015</a:t>
            </a:fld>
            <a:endParaRPr lang="et-EE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54566-9D19-4237-8F6E-FB9EDCECB322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3281636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t-EE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t-EE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t-EE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6109F-F829-40F8-A0AE-015036188E4F}" type="datetime1">
              <a:rPr lang="et-EE" smtClean="0"/>
              <a:t>24.08.2015</a:t>
            </a:fld>
            <a:endParaRPr lang="et-EE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54566-9D19-4237-8F6E-FB9EDCECB322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2719121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t-EE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t-EE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t-EE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076BF-9B33-48BB-9ADF-619E029A809B}" type="datetime1">
              <a:rPr lang="et-EE" smtClean="0"/>
              <a:t>24.08.2015</a:t>
            </a:fld>
            <a:endParaRPr lang="et-EE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54566-9D19-4237-8F6E-FB9EDCECB322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399191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t-EE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E71748-C932-42A9-8255-F8F80E007209}" type="datetime1">
              <a:rPr lang="et-EE" smtClean="0"/>
              <a:t>24.08.2015</a:t>
            </a:fld>
            <a:endParaRPr lang="et-EE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54566-9D19-4237-8F6E-FB9EDCECB322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26547554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80A4AB-84E6-4539-8F99-C37E4562471C}" type="datetime1">
              <a:rPr lang="et-EE" smtClean="0"/>
              <a:t>24.08.2015</a:t>
            </a:fld>
            <a:endParaRPr lang="et-EE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54566-9D19-4237-8F6E-FB9EDCECB322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1268266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t-EE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t-EE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1D6FA2-1CA5-49D4-B80D-876D56B05301}" type="datetime1">
              <a:rPr lang="et-EE" smtClean="0"/>
              <a:t>24.08.2015</a:t>
            </a:fld>
            <a:endParaRPr lang="et-EE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54566-9D19-4237-8F6E-FB9EDCECB322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6649604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t-EE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t-EE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CB1AD-A5EA-4CBB-91CF-74AA117CB18D}" type="datetime1">
              <a:rPr lang="et-EE" smtClean="0"/>
              <a:t>24.08.2015</a:t>
            </a:fld>
            <a:endParaRPr lang="et-EE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54566-9D19-4237-8F6E-FB9EDCECB322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8145139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t-EE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t-EE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6A365C-9ED8-41AB-B7DD-74E05D182E16}" type="datetime1">
              <a:rPr lang="et-EE" smtClean="0"/>
              <a:t>24.08.2015</a:t>
            </a:fld>
            <a:endParaRPr lang="et-EE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t-EE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B54566-9D19-4237-8F6E-FB9EDCECB322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6630483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t-E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46.jpeg"/><Relationship Id="rId7" Type="http://schemas.openxmlformats.org/officeDocument/2006/relationships/image" Target="../media/image50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10" Type="http://schemas.microsoft.com/office/2007/relationships/hdphoto" Target="../media/hdphoto4.wdp"/><Relationship Id="rId4" Type="http://schemas.openxmlformats.org/officeDocument/2006/relationships/image" Target="../media/image69.jpeg"/><Relationship Id="rId9" Type="http://schemas.openxmlformats.org/officeDocument/2006/relationships/image" Target="../media/image7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6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77.png"/><Relationship Id="rId7" Type="http://schemas.openxmlformats.org/officeDocument/2006/relationships/image" Target="../media/image80.jpe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4" Type="http://schemas.microsoft.com/office/2007/relationships/hdphoto" Target="../media/hdphoto5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7" Type="http://schemas.openxmlformats.org/officeDocument/2006/relationships/image" Target="../media/image87.jpe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jpeg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7" Type="http://schemas.openxmlformats.org/officeDocument/2006/relationships/image" Target="../media/image92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jpeg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7" Type="http://schemas.openxmlformats.org/officeDocument/2006/relationships/image" Target="../media/image97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image" Target="../media/image64.png"/><Relationship Id="rId7" Type="http://schemas.openxmlformats.org/officeDocument/2006/relationships/image" Target="../media/image102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3" Type="http://schemas.openxmlformats.org/officeDocument/2006/relationships/image" Target="../media/image104.png"/><Relationship Id="rId7" Type="http://schemas.microsoft.com/office/2007/relationships/hdphoto" Target="../media/hdphoto7.wdp"/><Relationship Id="rId12" Type="http://schemas.openxmlformats.org/officeDocument/2006/relationships/image" Target="../media/image110.jpe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6.png"/><Relationship Id="rId11" Type="http://schemas.openxmlformats.org/officeDocument/2006/relationships/image" Target="../media/image109.jpeg"/><Relationship Id="rId5" Type="http://schemas.openxmlformats.org/officeDocument/2006/relationships/image" Target="../media/image105.jpeg"/><Relationship Id="rId10" Type="http://schemas.openxmlformats.org/officeDocument/2006/relationships/image" Target="../media/image108.jpeg"/><Relationship Id="rId4" Type="http://schemas.microsoft.com/office/2007/relationships/hdphoto" Target="../media/hdphoto6.wdp"/><Relationship Id="rId9" Type="http://schemas.microsoft.com/office/2007/relationships/hdphoto" Target="../media/hdphoto8.wdp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JPG"/><Relationship Id="rId3" Type="http://schemas.openxmlformats.org/officeDocument/2006/relationships/image" Target="../media/image112.JPG"/><Relationship Id="rId7" Type="http://schemas.openxmlformats.org/officeDocument/2006/relationships/image" Target="../media/image115.JPG"/><Relationship Id="rId2" Type="http://schemas.openxmlformats.org/officeDocument/2006/relationships/image" Target="../media/image11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4.jpeg"/><Relationship Id="rId5" Type="http://schemas.openxmlformats.org/officeDocument/2006/relationships/image" Target="../media/image113.JPG"/><Relationship Id="rId4" Type="http://schemas.openxmlformats.org/officeDocument/2006/relationships/image" Target="../media/image64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png"/><Relationship Id="rId3" Type="http://schemas.openxmlformats.org/officeDocument/2006/relationships/image" Target="../media/image64.png"/><Relationship Id="rId7" Type="http://schemas.openxmlformats.org/officeDocument/2006/relationships/image" Target="../media/image121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0.png"/><Relationship Id="rId5" Type="http://schemas.openxmlformats.org/officeDocument/2006/relationships/image" Target="../media/image119.png"/><Relationship Id="rId4" Type="http://schemas.openxmlformats.org/officeDocument/2006/relationships/image" Target="../media/image11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6.png"/><Relationship Id="rId5" Type="http://schemas.openxmlformats.org/officeDocument/2006/relationships/image" Target="../media/image125.png"/><Relationship Id="rId4" Type="http://schemas.openxmlformats.org/officeDocument/2006/relationships/image" Target="../media/image12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png"/><Relationship Id="rId3" Type="http://schemas.microsoft.com/office/2007/relationships/hdphoto" Target="../media/hdphoto9.wdp"/><Relationship Id="rId7" Type="http://schemas.openxmlformats.org/officeDocument/2006/relationships/image" Target="../media/image130.png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9.jpeg"/><Relationship Id="rId5" Type="http://schemas.openxmlformats.org/officeDocument/2006/relationships/image" Target="../media/image128.jpeg"/><Relationship Id="rId10" Type="http://schemas.openxmlformats.org/officeDocument/2006/relationships/image" Target="../media/image133.png"/><Relationship Id="rId4" Type="http://schemas.openxmlformats.org/officeDocument/2006/relationships/image" Target="../media/image64.png"/><Relationship Id="rId9" Type="http://schemas.openxmlformats.org/officeDocument/2006/relationships/image" Target="../media/image132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8.png"/><Relationship Id="rId3" Type="http://schemas.openxmlformats.org/officeDocument/2006/relationships/image" Target="../media/image3.png"/><Relationship Id="rId7" Type="http://schemas.openxmlformats.org/officeDocument/2006/relationships/image" Target="../media/image137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6.png"/><Relationship Id="rId5" Type="http://schemas.openxmlformats.org/officeDocument/2006/relationships/image" Target="../media/image135.png"/><Relationship Id="rId4" Type="http://schemas.openxmlformats.org/officeDocument/2006/relationships/image" Target="../media/image134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2" Type="http://schemas.openxmlformats.org/officeDocument/2006/relationships/hyperlink" Target="http://www.gag.ee/index.php?categoryid=1&amp;p2_articleid=1419&amp;s=&amp;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png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eg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7.jpeg"/><Relationship Id="rId5" Type="http://schemas.openxmlformats.org/officeDocument/2006/relationships/image" Target="../media/image146.jpeg"/><Relationship Id="rId4" Type="http://schemas.openxmlformats.org/officeDocument/2006/relationships/image" Target="../media/image145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eg"/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1.jpeg"/><Relationship Id="rId4" Type="http://schemas.openxmlformats.org/officeDocument/2006/relationships/image" Target="../media/image150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hvg.tln.edu.ee/mesimumm/ru" TargetMode="Externa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0.jpeg"/><Relationship Id="rId7" Type="http://schemas.openxmlformats.org/officeDocument/2006/relationships/image" Target="../media/image13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8.jpeg"/><Relationship Id="rId7" Type="http://schemas.microsoft.com/office/2007/relationships/hdphoto" Target="../media/hdphoto2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10" Type="http://schemas.microsoft.com/office/2007/relationships/hdphoto" Target="../media/hdphoto3.wdp"/><Relationship Id="rId4" Type="http://schemas.microsoft.com/office/2007/relationships/hdphoto" Target="../media/hdphoto1.wdp"/><Relationship Id="rId9" Type="http://schemas.openxmlformats.org/officeDocument/2006/relationships/image" Target="../media/image3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1124744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ru-RU" sz="6000" i="1" dirty="0" smtClean="0">
                <a:solidFill>
                  <a:srgbClr val="642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i="1" dirty="0" err="1" smtClean="0">
                <a:solidFill>
                  <a:srgbClr val="642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Mesimumm</a:t>
            </a:r>
            <a:r>
              <a:rPr lang="en-US" sz="6000" i="1" dirty="0" smtClean="0">
                <a:solidFill>
                  <a:srgbClr val="642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i="1" dirty="0" smtClean="0">
                <a:solidFill>
                  <a:srgbClr val="642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2014</a:t>
            </a:r>
            <a:r>
              <a:rPr lang="ru-RU" sz="6000" i="1" dirty="0" smtClean="0">
                <a:solidFill>
                  <a:srgbClr val="642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6000" i="1" dirty="0" smtClean="0">
                <a:solidFill>
                  <a:srgbClr val="642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6000" b="1" i="1" dirty="0" smtClean="0">
                <a:solidFill>
                  <a:srgbClr val="642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Пчёлка 2014</a:t>
            </a:r>
            <a:endParaRPr lang="et-EE" sz="6000" b="1" i="1" dirty="0">
              <a:solidFill>
                <a:srgbClr val="6421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42380"/>
            <a:ext cx="1814536" cy="1823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978318" y="6246604"/>
            <a:ext cx="1025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642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Таллинн</a:t>
            </a:r>
            <a:endParaRPr lang="ru-RU" dirty="0">
              <a:solidFill>
                <a:srgbClr val="6421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07704" y="3068960"/>
            <a:ext cx="51466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rgbClr val="642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Интеллектуально-интерактивная игра</a:t>
            </a:r>
            <a:endParaRPr lang="ru-RU" sz="2400" dirty="0">
              <a:solidFill>
                <a:srgbClr val="6421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5147" y="3645024"/>
            <a:ext cx="2431778" cy="223224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67747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25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750"/>
                            </p:stCondLst>
                            <p:childTnLst>
                              <p:par>
                                <p:cTn id="12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500"/>
                            </p:stCondLst>
                            <p:childTnLst>
                              <p:par>
                                <p:cTn id="18" presetID="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9552" y="404664"/>
            <a:ext cx="61642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Сбор материала для исследования</a:t>
            </a:r>
            <a:endParaRPr lang="et-EE" sz="32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C:\Users\Larisa\Documents\Mesimumm\5_Mesimumm 2014\Foto_Mesimumm 3014_3 voor\10. Сбор материала для исследования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136" y="1293950"/>
            <a:ext cx="5130000" cy="288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Larisa\Documents\Mesimumm\5_Mesimumm 2014\Foto_Mesimumm 3014_3 voor\14. Сбор материала для исследования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2440" y="2505472"/>
            <a:ext cx="5130000" cy="288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Larisa\Documents\Mesimumm\5_Mesimumm 2014\Foto_Mesimumm 3014_3 voor\15. Сбор материала для исследования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135" y="3717032"/>
            <a:ext cx="5130001" cy="288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188640"/>
            <a:ext cx="2432050" cy="223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54566-9D19-4237-8F6E-FB9EDCECB322}" type="slidenum">
              <a:rPr lang="et-EE" smtClean="0"/>
              <a:t>10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2825248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25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25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925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425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1393" y="210523"/>
            <a:ext cx="39334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Обработка материала</a:t>
            </a:r>
            <a:endParaRPr lang="et-EE" sz="32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 descr="C:\Users\Larisa\Documents\Mesimumm\5_Mesimumm 2014\Foto_Mesimumm 3014_3 voor\19. Исследовани е_команда из Палдиски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5" y="908668"/>
            <a:ext cx="4809375" cy="270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Larisa\Documents\Mesimumm\5_Mesimumm 2014\Foto_Mesimumm 3014_3 voor\20. Исследовани е_команда из Кивиыли 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5" y="3788668"/>
            <a:ext cx="4809375" cy="270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Larisa\Documents\Mesimumm\5_Mesimumm 2014\Foto_Mesimumm 3014_3 voor\21. Исследовани е_команда из Кейла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5113" y="3465304"/>
            <a:ext cx="4809375" cy="270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Larisa\Documents\Mesimumm\5_Mesimumm 2014\Foto_Mesimumm 3014_3 voor\24. Исследование_команда из Палдиски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584984"/>
            <a:ext cx="4809375" cy="270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54566-9D19-4237-8F6E-FB9EDCECB322}" type="slidenum">
              <a:rPr lang="et-EE" smtClean="0"/>
              <a:t>11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561079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25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2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7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325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25" y="360166"/>
            <a:ext cx="5310187" cy="306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C:\Users\Ljalja\Downloads\28. Исследование_Гимназия Раннику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096" y="3617792"/>
            <a:ext cx="5130000" cy="288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Ljalja\Downloads\17. Исследовани е_Ломоносовская гимназия_Питер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4674" y="1053048"/>
            <a:ext cx="3683670" cy="280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Ljalja\Downloads\22. Исследовани е_команда из Мусамяэской гуманитарной гимназии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5683" y="2996952"/>
            <a:ext cx="3395640" cy="288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1950" y="-62965"/>
            <a:ext cx="2432050" cy="223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54566-9D19-4237-8F6E-FB9EDCECB322}" type="slidenum">
              <a:rPr lang="et-EE" smtClean="0"/>
              <a:t>12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2648767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25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25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8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25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25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725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25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25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25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8352" y="8472"/>
            <a:ext cx="1530152" cy="1404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E:\Mtsimumm 2014\Ira\P301003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5120000" cy="288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E:\Mtsimumm 2014\Ira\P301004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620688"/>
            <a:ext cx="5120000" cy="288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E:\Mtsimumm 2014\Ira\P301004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2060688"/>
            <a:ext cx="5120000" cy="288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E:\Mtsimumm 2014\Ira\P3010023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" r="12427"/>
          <a:stretch/>
        </p:blipFill>
        <p:spPr bwMode="auto">
          <a:xfrm>
            <a:off x="3779912" y="3585896"/>
            <a:ext cx="4449408" cy="288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:\Mtsimumm 2014\Ira\P301004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976" y="3573336"/>
            <a:ext cx="5120000" cy="288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E:\Mtsimumm 2014\Ira\P3010014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40000"/>
            <a:ext cx="5120000" cy="288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54566-9D19-4237-8F6E-FB9EDCECB322}" type="slidenum">
              <a:rPr lang="et-EE" smtClean="0"/>
              <a:t>13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30522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25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25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8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25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7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25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7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25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12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75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1196752"/>
            <a:ext cx="1216025" cy="1116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54566-9D19-4237-8F6E-FB9EDCECB322}" type="slidenum">
              <a:rPr lang="et-EE" smtClean="0"/>
              <a:t>14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2334626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2891937"/>
            <a:ext cx="1526725" cy="1401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456" y="492336"/>
            <a:ext cx="3840000" cy="2880000"/>
          </a:xfrm>
          <a:prstGeom prst="roundRect">
            <a:avLst>
              <a:gd name="adj" fmla="val 16667"/>
            </a:avLst>
          </a:prstGeom>
          <a:ln>
            <a:solidFill>
              <a:srgbClr val="6421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1392" y="3599656"/>
            <a:ext cx="3840000" cy="288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968" y="476672"/>
            <a:ext cx="3840000" cy="288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573016"/>
            <a:ext cx="3840000" cy="288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54566-9D19-4237-8F6E-FB9EDCECB322}" type="slidenum">
              <a:rPr lang="et-EE" smtClean="0"/>
              <a:t>15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785732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87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32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775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25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25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25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54566-9D19-4237-8F6E-FB9EDCECB322}" type="slidenum">
              <a:rPr lang="et-EE" smtClean="0"/>
              <a:t>16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564778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Ljalja\Downloads\39. Оформление работы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568" y="1196752"/>
            <a:ext cx="5130000" cy="288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Ljalja\Downloads\40. Оформление работы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0472" y="490776"/>
            <a:ext cx="5130000" cy="288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Ljalja\Downloads\42. Оформление работы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2578528"/>
            <a:ext cx="5130000" cy="288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Ljalja\Downloads\44. Оформление работы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573016"/>
            <a:ext cx="5130000" cy="288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54566-9D19-4237-8F6E-FB9EDCECB322}" type="slidenum">
              <a:rPr lang="et-EE" smtClean="0"/>
              <a:t>17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448464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25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25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9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25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3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25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9662" y="136802"/>
            <a:ext cx="1390322" cy="1275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39552" y="328300"/>
            <a:ext cx="7141635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300" b="1" dirty="0">
                <a:solidFill>
                  <a:srgbClr val="6421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Фотографии из презентаций команд</a:t>
            </a:r>
            <a:endParaRPr lang="et-EE" sz="3300" b="1" dirty="0">
              <a:solidFill>
                <a:srgbClr val="642100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9370" y="2781328"/>
            <a:ext cx="4320000" cy="288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0742" y="4293336"/>
            <a:ext cx="3759690" cy="216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8848" y="1844824"/>
            <a:ext cx="3689576" cy="216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53" r="27679"/>
          <a:stretch/>
        </p:blipFill>
        <p:spPr bwMode="auto">
          <a:xfrm>
            <a:off x="920199" y="1052736"/>
            <a:ext cx="1112521" cy="72007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2051720" y="1052736"/>
            <a:ext cx="479150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Gustav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Adolfi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</a:t>
            </a:r>
            <a:r>
              <a:rPr lang="et-EE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ümnaasium</a:t>
            </a:r>
            <a:endParaRPr lang="ru-RU" sz="32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54566-9D19-4237-8F6E-FB9EDCECB322}" type="slidenum">
              <a:rPr lang="et-EE" smtClean="0"/>
              <a:t>18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443162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75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2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475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9662" y="136802"/>
            <a:ext cx="1390322" cy="1275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39552" y="328300"/>
            <a:ext cx="7141635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300" b="1" dirty="0">
                <a:solidFill>
                  <a:srgbClr val="6421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Фотографии из презентаций команд</a:t>
            </a:r>
            <a:endParaRPr lang="et-EE" sz="3300" b="1" dirty="0">
              <a:solidFill>
                <a:srgbClr val="642100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53" r="27679"/>
          <a:stretch/>
        </p:blipFill>
        <p:spPr bwMode="auto">
          <a:xfrm>
            <a:off x="920199" y="1052736"/>
            <a:ext cx="1112521" cy="72007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2051720" y="1052736"/>
            <a:ext cx="479150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Gustav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Adolfi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</a:t>
            </a:r>
            <a:r>
              <a:rPr lang="et-EE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ümnaasium</a:t>
            </a:r>
            <a:endParaRPr lang="ru-RU" sz="32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4" descr="IMGP5427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61" r="22597"/>
          <a:stretch/>
        </p:blipFill>
        <p:spPr bwMode="auto">
          <a:xfrm>
            <a:off x="3563888" y="4819011"/>
            <a:ext cx="1726086" cy="18000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IMGP5428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28" r="23029"/>
          <a:stretch/>
        </p:blipFill>
        <p:spPr bwMode="auto">
          <a:xfrm>
            <a:off x="899592" y="4819011"/>
            <a:ext cx="1725028" cy="18000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IMGP5419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8" r="17831"/>
          <a:stretch/>
        </p:blipFill>
        <p:spPr bwMode="auto">
          <a:xfrm>
            <a:off x="6250418" y="4844123"/>
            <a:ext cx="2309025" cy="180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939011"/>
            <a:ext cx="2160000" cy="288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98" r="17184"/>
          <a:stretch/>
        </p:blipFill>
        <p:spPr bwMode="auto">
          <a:xfrm>
            <a:off x="6658744" y="1908448"/>
            <a:ext cx="1901835" cy="25368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136" r="53310"/>
          <a:stretch/>
        </p:blipFill>
        <p:spPr bwMode="auto">
          <a:xfrm>
            <a:off x="4110216" y="1853678"/>
            <a:ext cx="1325880" cy="26463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54566-9D19-4237-8F6E-FB9EDCECB322}" type="slidenum">
              <a:rPr lang="et-EE" smtClean="0"/>
              <a:t>19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43161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82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7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6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25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25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25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9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8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6608" y="15317"/>
            <a:ext cx="2039844" cy="187247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3336900"/>
              </p:ext>
            </p:extLst>
          </p:nvPr>
        </p:nvGraphicFramePr>
        <p:xfrm>
          <a:off x="1259632" y="5013176"/>
          <a:ext cx="6552728" cy="1371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3986"/>
                <a:gridCol w="3409957"/>
                <a:gridCol w="1928785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0" baseline="0" dirty="0" smtClean="0">
                          <a:solidFill>
                            <a:srgbClr val="6421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   </a:t>
                      </a:r>
                      <a:r>
                        <a:rPr lang="ru-RU" sz="2400" b="0" baseline="0" dirty="0" smtClean="0">
                          <a:solidFill>
                            <a:srgbClr val="6421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этап</a:t>
                      </a:r>
                      <a:endParaRPr lang="ru-RU" sz="2400" b="0" baseline="0" dirty="0">
                        <a:solidFill>
                          <a:srgbClr val="6421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642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42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42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42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t-EE" sz="2400" b="0" dirty="0" smtClean="0">
                          <a:solidFill>
                            <a:srgbClr val="6421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13.01.201</a:t>
                      </a:r>
                      <a:r>
                        <a:rPr lang="ru-RU" sz="2400" b="0" dirty="0" smtClean="0">
                          <a:solidFill>
                            <a:srgbClr val="6421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et-EE" sz="2400" b="0" dirty="0" smtClean="0">
                          <a:solidFill>
                            <a:srgbClr val="6421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</a:t>
                      </a:r>
                      <a:r>
                        <a:rPr lang="et-EE" sz="2400" b="0" baseline="0" dirty="0" smtClean="0">
                          <a:solidFill>
                            <a:srgbClr val="6421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17.01.2014</a:t>
                      </a:r>
                      <a:endParaRPr lang="ru-RU" sz="2400" b="0" dirty="0">
                        <a:solidFill>
                          <a:srgbClr val="6421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642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42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42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42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t-EE" sz="2400" b="0" dirty="0" smtClean="0">
                          <a:solidFill>
                            <a:srgbClr val="6421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 </a:t>
                      </a:r>
                      <a:r>
                        <a:rPr lang="ru-RU" sz="2400" b="0" dirty="0" smtClean="0">
                          <a:solidFill>
                            <a:srgbClr val="6421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команд</a:t>
                      </a:r>
                      <a:endParaRPr lang="ru-RU" sz="2400" b="0" dirty="0">
                        <a:solidFill>
                          <a:srgbClr val="6421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642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42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42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42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0" kern="1200" baseline="0" dirty="0" smtClean="0">
                          <a:solidFill>
                            <a:srgbClr val="6421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II</a:t>
                      </a:r>
                      <a:r>
                        <a:rPr lang="ru-RU" sz="2400" b="0" kern="1200" baseline="0" dirty="0" smtClean="0">
                          <a:solidFill>
                            <a:srgbClr val="6421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этап</a:t>
                      </a:r>
                      <a:endParaRPr lang="ru-RU" sz="2400" b="0" kern="1200" baseline="0" dirty="0">
                        <a:solidFill>
                          <a:srgbClr val="642100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642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42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42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42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t-EE" sz="2400" dirty="0" smtClean="0">
                          <a:solidFill>
                            <a:srgbClr val="6421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29.01.2014</a:t>
                      </a:r>
                      <a:endParaRPr lang="ru-RU" sz="2400" dirty="0">
                        <a:solidFill>
                          <a:srgbClr val="6421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642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42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42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42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0" dirty="0" smtClean="0">
                          <a:solidFill>
                            <a:srgbClr val="6421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 команды</a:t>
                      </a:r>
                      <a:endParaRPr lang="ru-RU" sz="2400" b="0" dirty="0">
                        <a:solidFill>
                          <a:srgbClr val="6421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642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42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42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42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2400" b="0" kern="1200" baseline="0" dirty="0" smtClean="0">
                          <a:solidFill>
                            <a:srgbClr val="6421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III</a:t>
                      </a:r>
                      <a:r>
                        <a:rPr lang="ru-RU" sz="2400" b="0" kern="1200" baseline="0" dirty="0" smtClean="0">
                          <a:solidFill>
                            <a:srgbClr val="6421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этап</a:t>
                      </a:r>
                      <a:endParaRPr lang="ru-RU" sz="2400" b="0" kern="1200" baseline="0" dirty="0">
                        <a:solidFill>
                          <a:srgbClr val="642100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642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42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42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42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t-EE" sz="2400" b="0" kern="1200" baseline="0" dirty="0" smtClean="0">
                          <a:solidFill>
                            <a:srgbClr val="6421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01.03.2014</a:t>
                      </a:r>
                      <a:endParaRPr lang="ru-RU" sz="2400" b="0" kern="1200" baseline="0" dirty="0">
                        <a:solidFill>
                          <a:srgbClr val="642100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642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42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42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42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0" dirty="0" smtClean="0">
                          <a:solidFill>
                            <a:srgbClr val="6421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 команд</a:t>
                      </a:r>
                      <a:endParaRPr lang="ru-RU" sz="2400" b="0" dirty="0">
                        <a:solidFill>
                          <a:srgbClr val="6421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642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42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42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42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539552" y="1340768"/>
            <a:ext cx="657705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dirty="0" smtClean="0">
                <a:solidFill>
                  <a:srgbClr val="642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Интеллектуально-интерактивная игра</a:t>
            </a:r>
            <a:r>
              <a:rPr lang="en-US" sz="2400" dirty="0" smtClean="0">
                <a:solidFill>
                  <a:srgbClr val="642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solidFill>
                  <a:srgbClr val="642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состояла  из трёх туров.</a:t>
            </a:r>
          </a:p>
          <a:p>
            <a:pPr algn="just"/>
            <a:r>
              <a:rPr lang="ru-RU" sz="2400" dirty="0" smtClean="0">
                <a:solidFill>
                  <a:srgbClr val="642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/>
            <a:r>
              <a:rPr lang="ru-RU" sz="2400" dirty="0" smtClean="0">
                <a:solidFill>
                  <a:srgbClr val="642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игре принимали участие команды из школ Эстонии, России, Литвы, Украины.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39552" y="3501008"/>
            <a:ext cx="79928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dirty="0">
                <a:solidFill>
                  <a:srgbClr val="642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Пятый раз «Пчёлка» </a:t>
            </a:r>
            <a:r>
              <a:rPr lang="ru-RU" sz="2400" dirty="0" smtClean="0">
                <a:solidFill>
                  <a:srgbClr val="642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собрала </a:t>
            </a:r>
            <a:r>
              <a:rPr lang="ru-RU" sz="2400" dirty="0">
                <a:solidFill>
                  <a:srgbClr val="642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своих друзей, и пятый раз ребята </a:t>
            </a:r>
            <a:r>
              <a:rPr lang="ru-RU" sz="2400" dirty="0" smtClean="0">
                <a:solidFill>
                  <a:srgbClr val="642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показали </a:t>
            </a:r>
            <a:r>
              <a:rPr lang="ru-RU" sz="2400" dirty="0">
                <a:solidFill>
                  <a:srgbClr val="642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свои </a:t>
            </a:r>
            <a:r>
              <a:rPr lang="ru-RU" sz="2400" dirty="0" smtClean="0">
                <a:solidFill>
                  <a:srgbClr val="642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знания</a:t>
            </a:r>
            <a:r>
              <a:rPr lang="en-US" sz="2400" dirty="0" smtClean="0">
                <a:solidFill>
                  <a:srgbClr val="642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smtClean="0">
                <a:solidFill>
                  <a:srgbClr val="642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умение </a:t>
            </a:r>
            <a:r>
              <a:rPr lang="ru-RU" sz="2400" dirty="0">
                <a:solidFill>
                  <a:srgbClr val="642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уверенно и </a:t>
            </a:r>
            <a:r>
              <a:rPr lang="ru-RU" sz="2400" dirty="0" smtClean="0">
                <a:solidFill>
                  <a:srgbClr val="642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дружно</a:t>
            </a:r>
            <a:r>
              <a:rPr lang="en-US" sz="2400" dirty="0" smtClean="0">
                <a:solidFill>
                  <a:srgbClr val="642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solidFill>
                  <a:srgbClr val="642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работать </a:t>
            </a:r>
            <a:r>
              <a:rPr lang="ru-RU" sz="2400" dirty="0">
                <a:solidFill>
                  <a:srgbClr val="642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400" dirty="0" smtClean="0">
                <a:solidFill>
                  <a:srgbClr val="642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команде. </a:t>
            </a:r>
            <a:endParaRPr lang="ru-RU" sz="2400" dirty="0">
              <a:solidFill>
                <a:srgbClr val="6421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636" y="116633"/>
            <a:ext cx="1528068" cy="15347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54566-9D19-4237-8F6E-FB9EDCECB322}" type="slidenum">
              <a:rPr lang="et-EE" smtClean="0"/>
              <a:t>2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2880592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75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25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25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25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25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3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328300"/>
            <a:ext cx="7141635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300" b="1" dirty="0">
                <a:solidFill>
                  <a:srgbClr val="6421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Фотографии из презентаций команд</a:t>
            </a:r>
            <a:endParaRPr lang="et-EE" sz="3300" b="1" dirty="0">
              <a:solidFill>
                <a:srgbClr val="642100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3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9660" y="136801"/>
            <a:ext cx="1390323" cy="1275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Объект 3"/>
          <p:cNvPicPr>
            <a:picLocks noGrp="1"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625680" y="2333272"/>
            <a:ext cx="5643150" cy="288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Объект 3"/>
          <p:cNvPicPr>
            <a:picLocks noGrp="1"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6416" y="3645344"/>
            <a:ext cx="3840000" cy="288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Прямоугольник 5"/>
          <p:cNvSpPr/>
          <p:nvPr/>
        </p:nvSpPr>
        <p:spPr>
          <a:xfrm>
            <a:off x="3635896" y="1571308"/>
            <a:ext cx="5113451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Гимназия №</a:t>
            </a:r>
            <a:r>
              <a:rPr lang="ru-RU" sz="32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73</a:t>
            </a:r>
            <a:br>
              <a:rPr lang="ru-RU" sz="32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«Ломоносовская гимназия</a:t>
            </a:r>
            <a:r>
              <a:rPr lang="ru-RU" sz="32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algn="ctr"/>
            <a:r>
              <a:rPr lang="ru-RU" sz="32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Санкт-Петербург</a:t>
            </a:r>
            <a:endParaRPr lang="ru-RU" sz="32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54566-9D19-4237-8F6E-FB9EDCECB322}" type="slidenum">
              <a:rPr lang="et-EE" smtClean="0"/>
              <a:t>20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361845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6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328300"/>
            <a:ext cx="7141635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300" b="1" dirty="0">
                <a:solidFill>
                  <a:srgbClr val="6421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Фотографии из презентаций команд</a:t>
            </a:r>
            <a:endParaRPr lang="et-EE" sz="3300" b="1" dirty="0">
              <a:solidFill>
                <a:srgbClr val="642100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3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9660" y="136801"/>
            <a:ext cx="1390323" cy="1275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998283" y="764704"/>
            <a:ext cx="5185074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Вильнюсская средняя </a:t>
            </a:r>
            <a:r>
              <a:rPr lang="ru-RU" sz="32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школа</a:t>
            </a:r>
          </a:p>
          <a:p>
            <a:r>
              <a:rPr lang="ru-RU" sz="32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имени Софьи </a:t>
            </a:r>
            <a:r>
              <a:rPr lang="ru-RU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Ковалевской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017" r="14190"/>
          <a:stretch/>
        </p:blipFill>
        <p:spPr bwMode="auto">
          <a:xfrm>
            <a:off x="539552" y="3933056"/>
            <a:ext cx="3450085" cy="252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C:\Users\user\Desktop\IMG_430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933056"/>
            <a:ext cx="3780000" cy="252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user\Desktop\IMG_4294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88" r="17324"/>
          <a:stretch/>
        </p:blipFill>
        <p:spPr bwMode="auto">
          <a:xfrm>
            <a:off x="1043608" y="1878828"/>
            <a:ext cx="1649369" cy="180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user\Desktop\1476246_653453694698424_1751297095_n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1097" y="1878828"/>
            <a:ext cx="1604999" cy="180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6450" y="1844824"/>
            <a:ext cx="1763942" cy="180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54566-9D19-4237-8F6E-FB9EDCECB322}" type="slidenum">
              <a:rPr lang="et-EE" smtClean="0"/>
              <a:t>21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724255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6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25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25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9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328300"/>
            <a:ext cx="7141635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300" b="1" dirty="0">
                <a:solidFill>
                  <a:srgbClr val="6421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Фотографии из презентаций команд</a:t>
            </a:r>
            <a:endParaRPr lang="et-EE" sz="3300" b="1" dirty="0">
              <a:solidFill>
                <a:srgbClr val="642100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3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1200" y="136801"/>
            <a:ext cx="1468784" cy="13479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23" r="8922"/>
          <a:stretch/>
        </p:blipFill>
        <p:spPr>
          <a:xfrm>
            <a:off x="4860032" y="4095136"/>
            <a:ext cx="1766008" cy="1872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96" r="3709" b="15024"/>
          <a:stretch/>
        </p:blipFill>
        <p:spPr>
          <a:xfrm>
            <a:off x="6564039" y="1789353"/>
            <a:ext cx="1968401" cy="180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17" b="13285"/>
          <a:stretch/>
        </p:blipFill>
        <p:spPr>
          <a:xfrm>
            <a:off x="6876256" y="4056872"/>
            <a:ext cx="1916515" cy="1872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99" b="33181"/>
          <a:stretch/>
        </p:blipFill>
        <p:spPr>
          <a:xfrm>
            <a:off x="330032" y="4095136"/>
            <a:ext cx="4193845" cy="216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10" name="Группа 9"/>
          <p:cNvGrpSpPr/>
          <p:nvPr/>
        </p:nvGrpSpPr>
        <p:grpSpPr>
          <a:xfrm>
            <a:off x="323528" y="1089040"/>
            <a:ext cx="5541053" cy="2700000"/>
            <a:chOff x="323528" y="900009"/>
            <a:chExt cx="5541053" cy="2700000"/>
          </a:xfrm>
        </p:grpSpPr>
        <p:pic>
          <p:nvPicPr>
            <p:cNvPr id="8" name="Рисунок 7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368" b="18662"/>
            <a:stretch/>
          </p:blipFill>
          <p:spPr>
            <a:xfrm>
              <a:off x="323528" y="900009"/>
              <a:ext cx="5541053" cy="27000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9" name="Прямоугольник 8"/>
            <p:cNvSpPr/>
            <p:nvPr/>
          </p:nvSpPr>
          <p:spPr>
            <a:xfrm>
              <a:off x="323528" y="900009"/>
              <a:ext cx="3438955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t-EE" sz="3200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Tallinna Juudi Kool</a:t>
              </a:r>
              <a:endParaRPr lang="ru-RU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2" name="Номер слайда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54566-9D19-4237-8F6E-FB9EDCECB322}" type="slidenum">
              <a:rPr lang="et-EE" smtClean="0"/>
              <a:t>22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820733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6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1856" y="4365104"/>
            <a:ext cx="2784000" cy="208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Прямоугольник 1"/>
          <p:cNvSpPr/>
          <p:nvPr/>
        </p:nvSpPr>
        <p:spPr>
          <a:xfrm>
            <a:off x="539552" y="328300"/>
            <a:ext cx="7141635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300" b="1" dirty="0">
                <a:solidFill>
                  <a:srgbClr val="6421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Фотографии из презентаций команд</a:t>
            </a:r>
            <a:endParaRPr lang="et-EE" sz="3300" b="1" dirty="0">
              <a:solidFill>
                <a:srgbClr val="642100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3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9660" y="136801"/>
            <a:ext cx="1390323" cy="1275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Объект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1556912"/>
            <a:ext cx="2880000" cy="216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Прямоугольник 4"/>
          <p:cNvSpPr/>
          <p:nvPr/>
        </p:nvSpPr>
        <p:spPr>
          <a:xfrm>
            <a:off x="683568" y="836712"/>
            <a:ext cx="521828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Tallinna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Ranniku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t-EE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gümnaasium</a:t>
            </a:r>
            <a:endParaRPr lang="ru-RU" sz="32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Объект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464" y="4113104"/>
            <a:ext cx="3120000" cy="234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464" y="1556912"/>
            <a:ext cx="2880000" cy="216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Объект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8185" y="2636912"/>
            <a:ext cx="3359999" cy="252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54566-9D19-4237-8F6E-FB9EDCECB322}" type="slidenum">
              <a:rPr lang="et-EE" smtClean="0"/>
              <a:t>23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62536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2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7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425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87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325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775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328300"/>
            <a:ext cx="7141635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300" b="1" dirty="0">
                <a:solidFill>
                  <a:srgbClr val="6421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Фотографии из презентаций команд</a:t>
            </a:r>
            <a:endParaRPr lang="et-EE" sz="3300" b="1" dirty="0">
              <a:solidFill>
                <a:srgbClr val="642100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3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9660" y="136801"/>
            <a:ext cx="1390323" cy="1275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83568" y="836712"/>
            <a:ext cx="521828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Tallinna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Ranniku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t-EE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gümnaasium</a:t>
            </a:r>
            <a:endParaRPr lang="ru-RU" sz="32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Объект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073" y="1421487"/>
            <a:ext cx="3312758" cy="2484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4590" y="1583487"/>
            <a:ext cx="2885435" cy="216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08"/>
          <a:stretch/>
        </p:blipFill>
        <p:spPr bwMode="auto">
          <a:xfrm>
            <a:off x="1331640" y="4041254"/>
            <a:ext cx="2340440" cy="252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" t="11724" r="32536" b="12574"/>
          <a:stretch/>
        </p:blipFill>
        <p:spPr bwMode="auto">
          <a:xfrm>
            <a:off x="4160065" y="4257329"/>
            <a:ext cx="2179973" cy="20878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5980" y="4329296"/>
            <a:ext cx="1294045" cy="1764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54566-9D19-4237-8F6E-FB9EDCECB322}" type="slidenum">
              <a:rPr lang="et-EE" smtClean="0"/>
              <a:t>24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2033386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25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6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25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25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25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9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45" r="9693" b="8836"/>
          <a:stretch/>
        </p:blipFill>
        <p:spPr bwMode="auto">
          <a:xfrm>
            <a:off x="323527" y="1002392"/>
            <a:ext cx="2644664" cy="234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39552" y="328300"/>
            <a:ext cx="7141635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300" b="1" dirty="0">
                <a:solidFill>
                  <a:srgbClr val="6421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Фотографии из презентаций команд</a:t>
            </a:r>
            <a:endParaRPr lang="et-EE" sz="3300" b="1" dirty="0">
              <a:solidFill>
                <a:srgbClr val="642100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3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9660" y="136801"/>
            <a:ext cx="1390323" cy="1275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764450" y="836712"/>
            <a:ext cx="3615862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Палдиская</a:t>
            </a:r>
            <a:r>
              <a:rPr lang="ru-RU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Русская </a:t>
            </a:r>
            <a:r>
              <a:rPr lang="ru-RU" sz="32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Основная </a:t>
            </a:r>
            <a:r>
              <a:rPr lang="ru-RU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Школа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49" t="30065" r="36041" b="17647"/>
          <a:stretch/>
        </p:blipFill>
        <p:spPr bwMode="auto">
          <a:xfrm>
            <a:off x="6809559" y="1977008"/>
            <a:ext cx="1600201" cy="1524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3913" y="1917072"/>
            <a:ext cx="2882263" cy="216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3717232"/>
            <a:ext cx="2395975" cy="180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1" r="12816" b="19840"/>
          <a:stretch/>
        </p:blipFill>
        <p:spPr bwMode="auto">
          <a:xfrm>
            <a:off x="3701509" y="4653336"/>
            <a:ext cx="2526675" cy="180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293336"/>
            <a:ext cx="2881415" cy="216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54566-9D19-4237-8F6E-FB9EDCECB322}" type="slidenum">
              <a:rPr lang="et-EE" smtClean="0"/>
              <a:t>25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88907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25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25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6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25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25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25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9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25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4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328300"/>
            <a:ext cx="7141635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300" b="1" dirty="0">
                <a:solidFill>
                  <a:srgbClr val="6421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Фотографии из презентаций команд</a:t>
            </a:r>
            <a:endParaRPr lang="et-EE" sz="3300" b="1" dirty="0">
              <a:solidFill>
                <a:srgbClr val="642100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3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9660" y="136801"/>
            <a:ext cx="1390323" cy="1275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764450" y="836712"/>
            <a:ext cx="3615862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Палдиская</a:t>
            </a:r>
            <a:r>
              <a:rPr lang="ru-RU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Русская </a:t>
            </a:r>
            <a:r>
              <a:rPr lang="ru-RU" sz="32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Основная </a:t>
            </a:r>
            <a:r>
              <a:rPr lang="ru-RU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Школа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54566-9D19-4237-8F6E-FB9EDCECB322}" type="slidenum">
              <a:rPr lang="et-EE" smtClean="0"/>
              <a:t>26</a:t>
            </a:fld>
            <a:endParaRPr lang="et-EE"/>
          </a:p>
        </p:txBody>
      </p:sp>
      <p:pic>
        <p:nvPicPr>
          <p:cNvPr id="12" name="Объект 6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47" t="20152" r="37145" b="11801"/>
          <a:stretch/>
        </p:blipFill>
        <p:spPr>
          <a:xfrm rot="5400000">
            <a:off x="6652024" y="2532922"/>
            <a:ext cx="1531208" cy="137077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Объект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81" t="15792" r="29791" b="15792"/>
          <a:stretch/>
        </p:blipFill>
        <p:spPr>
          <a:xfrm rot="5400000">
            <a:off x="7562545" y="1531245"/>
            <a:ext cx="1677694" cy="1368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Объект 6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488" t="25321" r="35101" b="26448"/>
          <a:stretch/>
        </p:blipFill>
        <p:spPr>
          <a:xfrm rot="5400000">
            <a:off x="259905" y="1690278"/>
            <a:ext cx="1792950" cy="1368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Объект 7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372" t="25196" r="40965" b="30867"/>
          <a:stretch/>
        </p:blipFill>
        <p:spPr>
          <a:xfrm rot="5400000">
            <a:off x="1342304" y="1377160"/>
            <a:ext cx="1881890" cy="1224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Объект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2012757"/>
            <a:ext cx="3840001" cy="288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7452" y="4158315"/>
            <a:ext cx="3337369" cy="250302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905" y="3830442"/>
            <a:ext cx="3211534" cy="240865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806432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8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2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675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12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75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25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475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925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Объект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872" y="1565503"/>
            <a:ext cx="2880000" cy="216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Объект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16" t="22557" r="15531" b="30528"/>
          <a:stretch/>
        </p:blipFill>
        <p:spPr>
          <a:xfrm>
            <a:off x="4211960" y="1124744"/>
            <a:ext cx="4380491" cy="2016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Прямоугольник 1"/>
          <p:cNvSpPr/>
          <p:nvPr/>
        </p:nvSpPr>
        <p:spPr>
          <a:xfrm>
            <a:off x="539552" y="328300"/>
            <a:ext cx="7141635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300" b="1" dirty="0">
                <a:solidFill>
                  <a:srgbClr val="6421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Фотографии из презентаций команд</a:t>
            </a:r>
            <a:endParaRPr lang="et-EE" sz="3300" b="1" dirty="0">
              <a:solidFill>
                <a:srgbClr val="642100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3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9660" y="136801"/>
            <a:ext cx="1390323" cy="1275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11560" y="980728"/>
            <a:ext cx="505939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t-EE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Lasnamäe Vene Gümnaasium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64" y="4437352"/>
            <a:ext cx="2880000" cy="216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4617352"/>
            <a:ext cx="2400000" cy="180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160" y="3501008"/>
            <a:ext cx="2880000" cy="216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4168" y="4355024"/>
            <a:ext cx="2880000" cy="216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54566-9D19-4237-8F6E-FB9EDCECB322}" type="slidenum">
              <a:rPr lang="et-EE" smtClean="0"/>
              <a:t>27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842325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22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6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9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40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75" t="17539" r="15633" b="8650"/>
          <a:stretch/>
        </p:blipFill>
        <p:spPr bwMode="auto">
          <a:xfrm>
            <a:off x="522681" y="1125104"/>
            <a:ext cx="3113215" cy="324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39552" y="328300"/>
            <a:ext cx="7141635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300" b="1" dirty="0">
                <a:solidFill>
                  <a:srgbClr val="6421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Фотографии из презентаций команд</a:t>
            </a:r>
            <a:endParaRPr lang="et-EE" sz="3300" b="1" dirty="0">
              <a:solidFill>
                <a:srgbClr val="642100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3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9660" y="136801"/>
            <a:ext cx="1390323" cy="1275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67544" y="980728"/>
            <a:ext cx="746948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t-EE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Tallinna Mustamäe Humanitaargümnaasium</a:t>
            </a:r>
            <a:endParaRPr lang="ru-RU" sz="32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1556792"/>
            <a:ext cx="1620000" cy="216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1565503"/>
            <a:ext cx="2879999" cy="216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3897352"/>
            <a:ext cx="2025000" cy="270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1428" y="3897352"/>
            <a:ext cx="2025000" cy="270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29"/>
          <a:stretch/>
        </p:blipFill>
        <p:spPr bwMode="auto">
          <a:xfrm>
            <a:off x="971600" y="4511040"/>
            <a:ext cx="2025000" cy="20863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Номер слайда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54566-9D19-4237-8F6E-FB9EDCECB322}" type="slidenum">
              <a:rPr lang="et-EE" smtClean="0"/>
              <a:t>28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714530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6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9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4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328300"/>
            <a:ext cx="7141635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300" b="1" dirty="0">
                <a:solidFill>
                  <a:srgbClr val="6421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Фотографии из презентаций команд</a:t>
            </a:r>
            <a:endParaRPr lang="et-EE" sz="3300" b="1" dirty="0">
              <a:solidFill>
                <a:srgbClr val="642100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3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9660" y="136801"/>
            <a:ext cx="1390323" cy="1275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 descr="C:\Documents and Settings\user\Desktop\JaXyCwk23-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628800"/>
            <a:ext cx="3305905" cy="264415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67544" y="980728"/>
            <a:ext cx="746948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t-EE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Tallinna Mustamäe Humanitaargümnaasium</a:t>
            </a:r>
            <a:endParaRPr lang="ru-RU" sz="32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82" t="9373" r="6921"/>
          <a:stretch/>
        </p:blipFill>
        <p:spPr bwMode="auto">
          <a:xfrm>
            <a:off x="5225690" y="1700808"/>
            <a:ext cx="2802694" cy="216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4333007"/>
            <a:ext cx="3856050" cy="216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630" y="4437352"/>
            <a:ext cx="2749290" cy="216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54566-9D19-4237-8F6E-FB9EDCECB322}" type="slidenum">
              <a:rPr lang="et-EE" smtClean="0"/>
              <a:t>29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2884284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2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17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25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625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25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7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25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25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1" y="188640"/>
            <a:ext cx="1973771" cy="1811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1" name="Группа 10"/>
          <p:cNvGrpSpPr/>
          <p:nvPr/>
        </p:nvGrpSpPr>
        <p:grpSpPr>
          <a:xfrm>
            <a:off x="4508796" y="3645344"/>
            <a:ext cx="4333249" cy="2880000"/>
            <a:chOff x="4508796" y="3645344"/>
            <a:chExt cx="4333249" cy="2880000"/>
          </a:xfrm>
        </p:grpSpPr>
        <p:pic>
          <p:nvPicPr>
            <p:cNvPr id="1026" name="Picture 2" descr="C:\Users\Ljalja\Desktop\2013-2014\4. Mesimumm 2014\13_Foto\Foto_ehte\ehte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08796" y="3645344"/>
              <a:ext cx="4320000" cy="28800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>
              <a:off x="4522984" y="3831431"/>
              <a:ext cx="431906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i="1" dirty="0" err="1" smtClean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Ehte</a:t>
              </a:r>
              <a:r>
                <a:rPr lang="en-US" sz="2400" b="1" i="1" dirty="0" smtClean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400" dirty="0" smtClean="0">
                  <a:solidFill>
                    <a:schemeClr val="accent6">
                      <a:lumMod val="50000"/>
                    </a:schemeClr>
                  </a:solidFill>
                </a:rPr>
                <a:t> </a:t>
              </a:r>
              <a:r>
                <a:rPr lang="ru-RU" sz="2400" b="1" i="1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Humanitaargümnaasium</a:t>
              </a:r>
              <a:endParaRPr lang="ru-RU" sz="24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" name="Заголовок 1"/>
          <p:cNvSpPr txBox="1">
            <a:spLocks/>
          </p:cNvSpPr>
          <p:nvPr/>
        </p:nvSpPr>
        <p:spPr>
          <a:xfrm>
            <a:off x="3331345" y="177627"/>
            <a:ext cx="1966144" cy="576064"/>
          </a:xfrm>
          <a:prstGeom prst="rect">
            <a:avLst/>
          </a:prstGeom>
        </p:spPr>
        <p:txBody>
          <a:bodyPr>
            <a:normAutofit fontScale="90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700" b="1" dirty="0" smtClean="0">
                <a:solidFill>
                  <a:srgbClr val="642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ru-RU" sz="3700" b="1" dirty="0" smtClean="0">
                <a:solidFill>
                  <a:srgbClr val="642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тур</a:t>
            </a:r>
            <a:endParaRPr lang="et-EE" sz="3700" b="1" dirty="0">
              <a:solidFill>
                <a:srgbClr val="6421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" name="Группа 6"/>
          <p:cNvGrpSpPr/>
          <p:nvPr/>
        </p:nvGrpSpPr>
        <p:grpSpPr>
          <a:xfrm>
            <a:off x="316656" y="3717032"/>
            <a:ext cx="3997761" cy="2880000"/>
            <a:chOff x="316656" y="3717032"/>
            <a:chExt cx="3997761" cy="2880000"/>
          </a:xfrm>
        </p:grpSpPr>
        <p:pic>
          <p:nvPicPr>
            <p:cNvPr id="9" name="Picture 2" descr="C:\Users\Ljalja\Desktop\2013-2014\4. Mesimumm 2014\13_Foto\Ласнамяэская Русская гимназия\laveg4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5537" y="3717032"/>
              <a:ext cx="3840000" cy="28800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Прямоугольник 9"/>
            <p:cNvSpPr/>
            <p:nvPr/>
          </p:nvSpPr>
          <p:spPr>
            <a:xfrm>
              <a:off x="316656" y="3831431"/>
              <a:ext cx="3997761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b="1" i="1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Lasnamäe</a:t>
              </a:r>
              <a:r>
                <a:rPr lang="en-US" sz="2400" b="1" i="1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Vene</a:t>
              </a:r>
              <a:r>
                <a:rPr lang="en-US" sz="2400" b="1" i="1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i="1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Gümnaasium</a:t>
              </a:r>
              <a:endParaRPr lang="ru-RU" sz="24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77627"/>
            <a:ext cx="1816100" cy="1822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1584" y="692696"/>
            <a:ext cx="6005513" cy="306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54566-9D19-4237-8F6E-FB9EDCECB322}" type="slidenum">
              <a:rPr lang="et-EE" smtClean="0"/>
              <a:t>3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2496367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25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2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1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37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G:\DCIM\109NIKON\DSCN136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19000" contrast="-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354"/>
          <a:stretch/>
        </p:blipFill>
        <p:spPr bwMode="auto">
          <a:xfrm>
            <a:off x="323528" y="1485104"/>
            <a:ext cx="3518656" cy="288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39552" y="328300"/>
            <a:ext cx="7141635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300" b="1" dirty="0">
                <a:solidFill>
                  <a:srgbClr val="6421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Фотографии из презентаций команд</a:t>
            </a:r>
            <a:endParaRPr lang="et-EE" sz="3300" b="1" dirty="0">
              <a:solidFill>
                <a:srgbClr val="642100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3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9660" y="136801"/>
            <a:ext cx="1390323" cy="1275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11560" y="836712"/>
            <a:ext cx="758739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Русская </a:t>
            </a:r>
            <a:r>
              <a:rPr lang="ru-RU" sz="32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Основная Школа </a:t>
            </a:r>
            <a:r>
              <a:rPr lang="ru-RU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города Кивиыли</a:t>
            </a:r>
          </a:p>
        </p:txBody>
      </p:sp>
      <p:pic>
        <p:nvPicPr>
          <p:cNvPr id="6" name="Picture 2" descr="G:\DCIM\110NIKON\DSCN139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22" y="1516335"/>
            <a:ext cx="3359475" cy="252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G:\DCIM\110NIKON\DSCN1395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48" t="40191" r="16326" b="-1"/>
          <a:stretch/>
        </p:blipFill>
        <p:spPr bwMode="auto">
          <a:xfrm>
            <a:off x="4880482" y="4149360"/>
            <a:ext cx="4011998" cy="252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77" r="25481" b="11708"/>
          <a:stretch/>
        </p:blipFill>
        <p:spPr bwMode="auto">
          <a:xfrm>
            <a:off x="1622573" y="3756288"/>
            <a:ext cx="1365251" cy="18000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83" r="7698" b="10983"/>
          <a:stretch/>
        </p:blipFill>
        <p:spPr bwMode="auto">
          <a:xfrm>
            <a:off x="3544140" y="3501008"/>
            <a:ext cx="1459908" cy="18000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59" t="4534" r="24964" b="13417"/>
          <a:stretch/>
        </p:blipFill>
        <p:spPr bwMode="auto">
          <a:xfrm>
            <a:off x="2712320" y="4941168"/>
            <a:ext cx="1427632" cy="18000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10" t="7730" r="27476" b="15987"/>
          <a:stretch/>
        </p:blipFill>
        <p:spPr bwMode="auto">
          <a:xfrm>
            <a:off x="442169" y="4960608"/>
            <a:ext cx="1465535" cy="18000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54566-9D19-4237-8F6E-FB9EDCECB322}" type="slidenum">
              <a:rPr lang="et-EE" smtClean="0"/>
              <a:t>30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2985980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6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25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25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9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25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25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8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328300"/>
            <a:ext cx="7141635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300" b="1" dirty="0">
                <a:solidFill>
                  <a:srgbClr val="6421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Фотографии из презентаций команд</a:t>
            </a:r>
            <a:endParaRPr lang="et-EE" sz="3300" b="1" dirty="0">
              <a:solidFill>
                <a:srgbClr val="642100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3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9660" y="136801"/>
            <a:ext cx="1390323" cy="1275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954813" y="1052736"/>
            <a:ext cx="492955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Haabersti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Vene</a:t>
            </a:r>
            <a:r>
              <a:rPr lang="en-US" sz="32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Gümnaasium</a:t>
            </a:r>
            <a:endParaRPr lang="ru-RU" sz="32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647625"/>
            <a:ext cx="1816100" cy="1822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261" y="1988840"/>
            <a:ext cx="1646437" cy="2196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69" r="4031" b="10193"/>
          <a:stretch/>
        </p:blipFill>
        <p:spPr bwMode="auto">
          <a:xfrm>
            <a:off x="7033697" y="1988840"/>
            <a:ext cx="1426735" cy="22631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95" t="7063" r="5377" b="8270"/>
          <a:stretch/>
        </p:blipFill>
        <p:spPr bwMode="auto">
          <a:xfrm>
            <a:off x="3396784" y="1989040"/>
            <a:ext cx="2327344" cy="180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4365344"/>
            <a:ext cx="2876864" cy="216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4725144"/>
            <a:ext cx="2400461" cy="180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54566-9D19-4237-8F6E-FB9EDCECB322}" type="slidenum">
              <a:rPr lang="et-EE" smtClean="0"/>
              <a:t>31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656820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25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7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25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425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25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87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25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325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25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775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250"/>
                                        <p:tgtEl>
                                          <p:spTgt spid="8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225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25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54566-9D19-4237-8F6E-FB9EDCECB322}" type="slidenum">
              <a:rPr lang="et-EE" smtClean="0"/>
              <a:t>32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125048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14464" y="5775647"/>
            <a:ext cx="87500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сайте гимназии Густава Адольфа </a:t>
            </a: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поздравление</a:t>
            </a: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победителям.  </a:t>
            </a:r>
            <a:endParaRPr lang="ru-RU" sz="24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4" descr="C:\Users\Larisa\Downloads\DSC0693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59"/>
          <a:stretch/>
        </p:blipFill>
        <p:spPr bwMode="auto">
          <a:xfrm>
            <a:off x="899592" y="297112"/>
            <a:ext cx="7305497" cy="450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99592" y="4830251"/>
            <a:ext cx="80648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Победители интеллектуально - интерактивной игры «</a:t>
            </a:r>
            <a:r>
              <a:rPr lang="et-EE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Mesimumm</a:t>
            </a:r>
            <a:r>
              <a:rPr lang="ru-RU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et-EE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ученики из гимназии Густава Адольфа. 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53" r="27679"/>
          <a:stretch/>
        </p:blipFill>
        <p:spPr bwMode="auto">
          <a:xfrm>
            <a:off x="251520" y="4959583"/>
            <a:ext cx="1112521" cy="72007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54566-9D19-4237-8F6E-FB9EDCECB322}" type="slidenum">
              <a:rPr lang="et-EE" smtClean="0"/>
              <a:t>33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2462360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9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3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:\Mtsimumm 2014\Foto_Mesimumm 3014_3 voor\66. Награждение_3 место_ гимназия из Палдиски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1140" y="260648"/>
            <a:ext cx="6041180" cy="5184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83568" y="5589240"/>
            <a:ext cx="77048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Команда из </a:t>
            </a: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Русской основной школы города Палдиски </a:t>
            </a:r>
            <a:endParaRPr lang="ru-RU" sz="24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заняла второе </a:t>
            </a:r>
            <a:r>
              <a:rPr lang="ru-RU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место</a:t>
            </a: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54566-9D19-4237-8F6E-FB9EDCECB322}" type="slidenum">
              <a:rPr lang="et-EE" smtClean="0"/>
              <a:t>34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496745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25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Mtsimumm 2014\Фото_Mesimumm 2014_3 тур\P301049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9979" y="297200"/>
            <a:ext cx="6816397" cy="5112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67545" y="5589240"/>
            <a:ext cx="77048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Команда из Ломоносовской гимназии </a:t>
            </a: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Санкт-Петербурга</a:t>
            </a:r>
          </a:p>
          <a:p>
            <a:pPr algn="ctr"/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заняла </a:t>
            </a: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третье </a:t>
            </a:r>
            <a:r>
              <a:rPr lang="ru-RU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место.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54566-9D19-4237-8F6E-FB9EDCECB322}" type="slidenum">
              <a:rPr lang="et-EE" smtClean="0"/>
              <a:t>35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455767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75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0805" y="-27384"/>
            <a:ext cx="1390650" cy="1274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https://lh6.googleusercontent.com/RHUBGporFip2Mmf0FxVq5so4hiuc6FnFQJ7BlVlIer6v=w958-h538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53"/>
          <a:stretch/>
        </p:blipFill>
        <p:spPr bwMode="auto">
          <a:xfrm>
            <a:off x="344712" y="476992"/>
            <a:ext cx="4515320" cy="288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E:\Mtsimumm 2014\Foto_Mesimumm 3014_3 voor\72. Награждение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39"/>
          <a:stretch/>
        </p:blipFill>
        <p:spPr bwMode="auto">
          <a:xfrm>
            <a:off x="344712" y="3645024"/>
            <a:ext cx="3901925" cy="288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E:\Mtsimumm 2014\Foto_Mesimumm 3014_3 voor\75. Награждение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23"/>
          <a:stretch/>
        </p:blipFill>
        <p:spPr bwMode="auto">
          <a:xfrm>
            <a:off x="4429555" y="1030872"/>
            <a:ext cx="4415755" cy="288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E:\Mtsimumm 2014\Foto_Mesimumm 3014_3 voor\73. Награждение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0"/>
          <a:stretch/>
        </p:blipFill>
        <p:spPr bwMode="auto">
          <a:xfrm>
            <a:off x="4049791" y="3645024"/>
            <a:ext cx="4795519" cy="288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54566-9D19-4237-8F6E-FB9EDCECB322}" type="slidenum">
              <a:rPr lang="et-EE" smtClean="0"/>
              <a:t>36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576607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25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25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9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25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3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25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8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250"/>
                                        <p:tgtEl>
                                          <p:spTgt spid="41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250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250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E:\Mtsimumm 2014\Foto_Mesimumm 3014_3 voor\83. Награждение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645024"/>
            <a:ext cx="5130000" cy="288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7" descr="E:\Mtsimumm 2014\Foto_Mesimumm 3014_3 voor\81. Награждение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42"/>
          <a:stretch/>
        </p:blipFill>
        <p:spPr bwMode="auto">
          <a:xfrm>
            <a:off x="4802370" y="476992"/>
            <a:ext cx="4090110" cy="288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E:\Mtsimumm 2014\Foto_Mesimumm 3014_3 voor\79. Награждение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66" r="7351"/>
          <a:stretch/>
        </p:blipFill>
        <p:spPr bwMode="auto">
          <a:xfrm>
            <a:off x="395536" y="459480"/>
            <a:ext cx="4298120" cy="288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E:\Mtsimumm 2014\Foto_Mesimumm 3014_3 voor\77. Награждение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4" r="21593"/>
          <a:stretch/>
        </p:blipFill>
        <p:spPr bwMode="auto">
          <a:xfrm>
            <a:off x="5725392" y="3645024"/>
            <a:ext cx="3095080" cy="288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54566-9D19-4237-8F6E-FB9EDCECB322}" type="slidenum">
              <a:rPr lang="et-EE" smtClean="0"/>
              <a:t>37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007535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9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3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E:\Mtsimumm 2014\Foto_Mesimumm 3014_3 voor\88. Фотография на память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0"/>
            <a:ext cx="9195792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5434672"/>
            <a:ext cx="1390650" cy="1279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63688" y="5546887"/>
            <a:ext cx="461389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Рады встрече с ВАМИ.</a:t>
            </a:r>
          </a:p>
          <a:p>
            <a:pPr algn="ctr"/>
            <a:r>
              <a:rPr lang="ru-RU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Сайт игры «Пчёлка / </a:t>
            </a:r>
            <a:r>
              <a:rPr lang="et-EE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Mesimumm</a:t>
            </a:r>
            <a:r>
              <a:rPr lang="ru-RU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»</a:t>
            </a:r>
            <a:endParaRPr lang="ru-RU" sz="24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54566-9D19-4237-8F6E-FB9EDCECB322}" type="slidenum">
              <a:rPr lang="et-EE" smtClean="0"/>
              <a:t>38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608673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25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0888" y="622028"/>
            <a:ext cx="5205144" cy="453136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25675" y="5157192"/>
            <a:ext cx="816768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До новой встречи, друзья!</a:t>
            </a:r>
            <a:endParaRPr lang="ru-RU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54566-9D19-4237-8F6E-FB9EDCECB322}" type="slidenum">
              <a:rPr lang="et-EE" smtClean="0"/>
              <a:t>39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68942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323528" y="893856"/>
            <a:ext cx="4129804" cy="5703496"/>
            <a:chOff x="505429" y="821208"/>
            <a:chExt cx="4129804" cy="5703496"/>
          </a:xfrm>
        </p:grpSpPr>
        <p:pic>
          <p:nvPicPr>
            <p:cNvPr id="3075" name="Picture 3" descr="C:\Users\Ljalja\Desktop\2013-2014\4. Mesimumm 2014\13_Foto\Foto_HVG\1_HVG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756" t="-1741" r="136" b="1741"/>
            <a:stretch/>
          </p:blipFill>
          <p:spPr bwMode="auto">
            <a:xfrm>
              <a:off x="575857" y="3644704"/>
              <a:ext cx="4058259" cy="28800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3" name="Группа 2"/>
            <p:cNvGrpSpPr/>
            <p:nvPr/>
          </p:nvGrpSpPr>
          <p:grpSpPr>
            <a:xfrm>
              <a:off x="505429" y="821208"/>
              <a:ext cx="4129804" cy="2823497"/>
              <a:chOff x="1308524" y="894997"/>
              <a:chExt cx="4129804" cy="2912523"/>
            </a:xfrm>
          </p:grpSpPr>
          <p:pic>
            <p:nvPicPr>
              <p:cNvPr id="3074" name="Picture 2" descr="C:\Users\Ljalja\Desktop\2013-2014\4. Mesimumm 2014\13_Foto\Foto_HVG\2_HVG.JPG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808" t="-1237" r="9446" b="1237"/>
              <a:stretch/>
            </p:blipFill>
            <p:spPr bwMode="auto">
              <a:xfrm>
                <a:off x="1308524" y="927520"/>
                <a:ext cx="4090892" cy="2880000"/>
              </a:xfrm>
              <a:prstGeom prst="roundRect">
                <a:avLst>
                  <a:gd name="adj" fmla="val 16667"/>
                </a:avLst>
              </a:prstGeom>
              <a:ln>
                <a:noFill/>
              </a:ln>
              <a:effectLst>
                <a:outerShdw blurRad="76200" dist="38100" dir="78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contrasting" dir="t">
                  <a:rot lat="0" lon="0" rev="4200000"/>
                </a:lightRig>
              </a:scene3d>
              <a:sp3d prstMaterial="plastic">
                <a:bevelT w="381000" h="114300" prst="relaxedInset"/>
                <a:contourClr>
                  <a:srgbClr val="969696"/>
                </a:contourClr>
              </a:sp3d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" name="TextBox 1"/>
              <p:cNvSpPr txBox="1"/>
              <p:nvPr/>
            </p:nvSpPr>
            <p:spPr>
              <a:xfrm>
                <a:off x="1432551" y="894997"/>
                <a:ext cx="4005777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 i="1" dirty="0" err="1">
                    <a:solidFill>
                      <a:schemeClr val="accent6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Haabersti</a:t>
                </a:r>
                <a:r>
                  <a:rPr lang="en-US" sz="2400" b="1" i="1" dirty="0">
                    <a:solidFill>
                      <a:schemeClr val="accent6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i="1" dirty="0" err="1">
                    <a:solidFill>
                      <a:schemeClr val="accent6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Vene</a:t>
                </a:r>
                <a:r>
                  <a:rPr lang="en-US" sz="2400" b="1" i="1" dirty="0">
                    <a:solidFill>
                      <a:schemeClr val="accent6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G</a:t>
                </a:r>
                <a:r>
                  <a:rPr lang="et-EE" sz="2400" b="1" i="1" dirty="0">
                    <a:solidFill>
                      <a:schemeClr val="accent6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ümnaasium</a:t>
                </a:r>
                <a:r>
                  <a:rPr lang="en-US" sz="2400" b="1" i="1" dirty="0">
                    <a:solidFill>
                      <a:schemeClr val="accent6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ru-RU" sz="2400" b="1" i="1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04" y="-99392"/>
            <a:ext cx="1365419" cy="13701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Группа 4"/>
          <p:cNvGrpSpPr/>
          <p:nvPr/>
        </p:nvGrpSpPr>
        <p:grpSpPr>
          <a:xfrm>
            <a:off x="4837865" y="803144"/>
            <a:ext cx="4024313" cy="5760320"/>
            <a:chOff x="4837865" y="188641"/>
            <a:chExt cx="4024313" cy="5760320"/>
          </a:xfrm>
        </p:grpSpPr>
        <p:pic>
          <p:nvPicPr>
            <p:cNvPr id="10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37865" y="188641"/>
              <a:ext cx="4024313" cy="30607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2" name="Picture 4" descr="C:\Users\Ljalja\Desktop\2013-2014\4. Mesimumm 2014\13_Foto\Вильнюс\vil3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22178" y="3068961"/>
              <a:ext cx="3840000" cy="28800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7508" y="2833319"/>
            <a:ext cx="1590596" cy="1459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01539"/>
            <a:ext cx="4535487" cy="1011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54566-9D19-4237-8F6E-FB9EDCECB322}" type="slidenum">
              <a:rPr lang="et-EE" smtClean="0"/>
              <a:t>4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2461311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25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825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25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25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580" y="393490"/>
            <a:ext cx="1816100" cy="1822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8338" y="188703"/>
            <a:ext cx="2432050" cy="223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C:\Users\Larisa\Documents\Mesimumm\5_Mesimumm 2014\Foto\Питер_2014_ 73 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1680" y="154423"/>
            <a:ext cx="4320000" cy="288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123728" y="5949280"/>
            <a:ext cx="48245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Ломоносовская </a:t>
            </a:r>
            <a:r>
              <a:rPr lang="ru-RU" sz="2400" b="1" i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гимназия</a:t>
            </a:r>
            <a:endParaRPr lang="et-EE" sz="2400" b="1" i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i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Санкт-Петербург</a:t>
            </a:r>
            <a:endParaRPr lang="et-EE" sz="2400" b="1" i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060671"/>
            <a:ext cx="4224337" cy="306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043551"/>
            <a:ext cx="4505325" cy="306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54566-9D19-4237-8F6E-FB9EDCECB322}" type="slidenum">
              <a:rPr lang="et-EE" smtClean="0"/>
              <a:t>5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4276806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25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25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25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2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25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1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25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375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Ljalja\Desktop\2013-2014\4. Mesimumm 2014\13_Foto\Foto_mhum\1. Tallinna Mustamäe Humanitaargümnaasium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7" y="701977"/>
            <a:ext cx="3840327" cy="288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475656" y="188640"/>
            <a:ext cx="59688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Tallinna</a:t>
            </a:r>
            <a:r>
              <a:rPr lang="en-US" sz="24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Mustamäe</a:t>
            </a:r>
            <a:r>
              <a:rPr lang="en-US" sz="24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Humanitaargümnaasium</a:t>
            </a:r>
            <a:endParaRPr lang="et-EE" sz="2400" b="1" i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7" name="Picture 3" descr="C:\Users\Ljalja\Desktop\2013-2014\4. Mesimumm 2014\13_Foto\Foto_mhum\2.Tallinna Mustamäe Humanitaargümnaasium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6129" y="693016"/>
            <a:ext cx="3840327" cy="288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Ljalja\Desktop\2013-2014\4. Mesimumm 2014\13_Foto\Foto_mhum\3. Tallinna Mustamäe Humanitaargümnaasium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6" y="3717352"/>
            <a:ext cx="3840328" cy="288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54566-9D19-4237-8F6E-FB9EDCECB322}" type="slidenum">
              <a:rPr lang="et-EE" smtClean="0"/>
              <a:t>6</a:t>
            </a:fld>
            <a:endParaRPr lang="et-EE"/>
          </a:p>
        </p:txBody>
      </p:sp>
      <p:pic>
        <p:nvPicPr>
          <p:cNvPr id="1029" name="Picture 5" descr="C:\Users\Ljalja\Desktop\2013-2014\4. Mesimumm 2014\13_Foto\Foto_mhum\4. Tallinna Mustamäe Humanitaargümnaasium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6129" y="3717352"/>
            <a:ext cx="3840327" cy="288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2924944"/>
            <a:ext cx="1764905" cy="16197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1767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25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25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2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25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1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25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375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Ljalja\Desktop\2013-2014\4. Mesimumm 2014\13_Foto\mreal\mreal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728" y="1236400"/>
            <a:ext cx="3840000" cy="288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Ljalja\Desktop\2013-2014\4. Mesimumm 2014\13_Foto\mreal\mreal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662928"/>
            <a:ext cx="3840000" cy="288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40528" y="327143"/>
            <a:ext cx="3600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Tallinna</a:t>
            </a:r>
            <a:r>
              <a:rPr lang="en-US" sz="24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Mustamäe</a:t>
            </a:r>
            <a:r>
              <a:rPr lang="en-US" sz="24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Reaalgümnaasium</a:t>
            </a:r>
            <a:endParaRPr lang="et-EE" sz="2400" b="1" i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2" descr="C:\Users\Ljalja\Desktop\2013-2014\4. Mesimumm 2014\13_Foto\Ranniku\ranniku4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91"/>
          <a:stretch/>
        </p:blipFill>
        <p:spPr bwMode="auto">
          <a:xfrm>
            <a:off x="4741983" y="3662928"/>
            <a:ext cx="4078489" cy="288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5399464" y="404663"/>
            <a:ext cx="29889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Tallinna</a:t>
            </a:r>
            <a:r>
              <a:rPr lang="en-US" sz="24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Ranniku</a:t>
            </a:r>
            <a:r>
              <a:rPr lang="en-US" sz="24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Gümnaasium</a:t>
            </a:r>
            <a:endParaRPr lang="ru-RU" sz="2400" b="1" i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3" descr="C:\Users\Ljalja\Desktop\2013-2014\4. Mesimumm 2014\13_Foto\Ranniku\ranniku2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2"/>
          <a:stretch/>
        </p:blipFill>
        <p:spPr bwMode="auto">
          <a:xfrm>
            <a:off x="4741983" y="1268760"/>
            <a:ext cx="4078010" cy="288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0127" y="2870107"/>
            <a:ext cx="1863961" cy="171102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54566-9D19-4237-8F6E-FB9EDCECB322}" type="slidenum">
              <a:rPr lang="et-EE" smtClean="0"/>
              <a:t>7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2451803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25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25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2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1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37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65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92553"/>
            <a:ext cx="1816100" cy="1824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4362" y="-11440"/>
            <a:ext cx="2432050" cy="223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" name="Группа 6"/>
          <p:cNvGrpSpPr/>
          <p:nvPr/>
        </p:nvGrpSpPr>
        <p:grpSpPr>
          <a:xfrm>
            <a:off x="2555776" y="404664"/>
            <a:ext cx="3840000" cy="3341665"/>
            <a:chOff x="323528" y="1556792"/>
            <a:chExt cx="3840000" cy="3341665"/>
          </a:xfrm>
        </p:grpSpPr>
        <p:pic>
          <p:nvPicPr>
            <p:cNvPr id="5123" name="Picture 3" descr="C:\Users\Ljalja\Desktop\2013-2014\4. Mesimumm 2014\13_Foto\53.Keskkool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528" y="1556792"/>
              <a:ext cx="3840000" cy="28800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/>
            <p:cNvSpPr txBox="1"/>
            <p:nvPr/>
          </p:nvSpPr>
          <p:spPr>
            <a:xfrm>
              <a:off x="395536" y="4436792"/>
              <a:ext cx="36004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i="1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Tallinna</a:t>
              </a:r>
              <a:r>
                <a:rPr lang="en-US" sz="2400" b="1" i="1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t-EE" sz="2400" b="1" i="1" dirty="0" smtClean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53. Keskkool</a:t>
              </a:r>
              <a:endParaRPr lang="et-EE" sz="24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756008" y="4285911"/>
            <a:ext cx="77768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 </a:t>
            </a:r>
            <a:r>
              <a:rPr lang="et-EE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r>
              <a:rPr lang="ru-RU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туре интеллектуально-интерактивной игры играли 34 команды. По результатам </a:t>
            </a: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двух туров в </a:t>
            </a:r>
            <a:r>
              <a:rPr lang="en-US" sz="24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 </a:t>
            </a: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туре получили право играть 15 команд. </a:t>
            </a:r>
            <a:endParaRPr lang="ru-RU" sz="24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54566-9D19-4237-8F6E-FB9EDCECB322}" type="slidenum">
              <a:rPr lang="et-EE" smtClean="0"/>
              <a:t>8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964121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25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25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2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3331345" y="177627"/>
            <a:ext cx="1966144" cy="576064"/>
          </a:xfrm>
          <a:prstGeom prst="rect">
            <a:avLst/>
          </a:prstGeom>
        </p:spPr>
        <p:txBody>
          <a:bodyPr>
            <a:normAutofit fontScale="90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700" b="1" dirty="0" smtClean="0">
                <a:solidFill>
                  <a:srgbClr val="642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t-EE" sz="3700" b="1" dirty="0" smtClean="0">
                <a:solidFill>
                  <a:srgbClr val="642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r>
              <a:rPr lang="en-US" sz="3700" b="1" dirty="0" smtClean="0">
                <a:solidFill>
                  <a:srgbClr val="642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700" b="1" dirty="0" smtClean="0">
                <a:solidFill>
                  <a:srgbClr val="6421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тур</a:t>
            </a:r>
            <a:endParaRPr lang="et-EE" sz="3700" b="1" dirty="0">
              <a:solidFill>
                <a:srgbClr val="6421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39552" y="502911"/>
            <a:ext cx="28947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Открытие  тура</a:t>
            </a:r>
            <a:endParaRPr lang="et-EE" sz="32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0218" y="-28327"/>
            <a:ext cx="2432050" cy="223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Группа 2"/>
          <p:cNvGrpSpPr/>
          <p:nvPr/>
        </p:nvGrpSpPr>
        <p:grpSpPr>
          <a:xfrm>
            <a:off x="107504" y="1196752"/>
            <a:ext cx="5297831" cy="2880000"/>
            <a:chOff x="166785" y="1249142"/>
            <a:chExt cx="5297831" cy="2880000"/>
          </a:xfrm>
        </p:grpSpPr>
        <p:pic>
          <p:nvPicPr>
            <p:cNvPr id="3075" name="Picture 3" descr="C:\Users\Larisa\Documents\Mesimumm\5_Mesimumm 2014\Foto_Mesimumm 3014_3 voor\04. Открытие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616" y="1249142"/>
              <a:ext cx="5130000" cy="28800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6785" y="1570318"/>
              <a:ext cx="948831" cy="9521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6935" y="2061168"/>
            <a:ext cx="5134304" cy="288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 descr="C:\Users\Larisa\Documents\Mesimumm\5_Mesimumm 2014\Foto_Mesimumm 3014_3 voor\02. Открытие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319" y="3717032"/>
            <a:ext cx="5130000" cy="288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Larisa\Documents\Mesimumm\5_Mesimumm 2014\Foto_Mesimumm 3014_3 voor\05. Открытие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2997272"/>
            <a:ext cx="5130000" cy="288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B54566-9D19-4237-8F6E-FB9EDCECB322}" type="slidenum">
              <a:rPr lang="et-EE" smtClean="0"/>
              <a:t>9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039118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24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75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825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25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675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25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1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25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2003</TotalTime>
  <Words>336</Words>
  <Application>Microsoft Office PowerPoint</Application>
  <PresentationFormat>On-screen Show (4:3)</PresentationFormat>
  <Paragraphs>109</Paragraphs>
  <Slides>39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0" baseType="lpstr">
      <vt:lpstr>Тема Office</vt:lpstr>
      <vt:lpstr> Mesimumm 2014 Пчёлка 2014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Haabersti Vene Gumnaasium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Mesimumm 2014</dc:title>
  <dc:creator>Larisa</dc:creator>
  <cp:lastModifiedBy>Administrator</cp:lastModifiedBy>
  <cp:revision>141</cp:revision>
  <dcterms:created xsi:type="dcterms:W3CDTF">2014-03-04T07:09:01Z</dcterms:created>
  <dcterms:modified xsi:type="dcterms:W3CDTF">2015-08-24T11:37:12Z</dcterms:modified>
</cp:coreProperties>
</file>